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25" r:id="rId3"/>
    <p:sldMasterId id="2147483737" r:id="rId4"/>
    <p:sldMasterId id="2147483749" r:id="rId5"/>
    <p:sldMasterId id="2147483761" r:id="rId6"/>
    <p:sldMasterId id="2147483773" r:id="rId7"/>
    <p:sldMasterId id="2147483797" r:id="rId8"/>
    <p:sldMasterId id="2147483809" r:id="rId9"/>
  </p:sldMasterIdLst>
  <p:notesMasterIdLst>
    <p:notesMasterId r:id="rId66"/>
  </p:notesMasterIdLst>
  <p:handoutMasterIdLst>
    <p:handoutMasterId r:id="rId67"/>
  </p:handoutMasterIdLst>
  <p:sldIdLst>
    <p:sldId id="315" r:id="rId10"/>
    <p:sldId id="786" r:id="rId11"/>
    <p:sldId id="846" r:id="rId12"/>
    <p:sldId id="841" r:id="rId13"/>
    <p:sldId id="847" r:id="rId14"/>
    <p:sldId id="842" r:id="rId15"/>
    <p:sldId id="848" r:id="rId16"/>
    <p:sldId id="843" r:id="rId17"/>
    <p:sldId id="849" r:id="rId18"/>
    <p:sldId id="844" r:id="rId19"/>
    <p:sldId id="850" r:id="rId20"/>
    <p:sldId id="845" r:id="rId21"/>
    <p:sldId id="788" r:id="rId22"/>
    <p:sldId id="856" r:id="rId23"/>
    <p:sldId id="857" r:id="rId24"/>
    <p:sldId id="858" r:id="rId25"/>
    <p:sldId id="859" r:id="rId26"/>
    <p:sldId id="860" r:id="rId27"/>
    <p:sldId id="861" r:id="rId28"/>
    <p:sldId id="862" r:id="rId29"/>
    <p:sldId id="863" r:id="rId30"/>
    <p:sldId id="864" r:id="rId31"/>
    <p:sldId id="787" r:id="rId32"/>
    <p:sldId id="865" r:id="rId33"/>
    <p:sldId id="840" r:id="rId34"/>
    <p:sldId id="811" r:id="rId35"/>
    <p:sldId id="812" r:id="rId36"/>
    <p:sldId id="813" r:id="rId37"/>
    <p:sldId id="814" r:id="rId38"/>
    <p:sldId id="815" r:id="rId39"/>
    <p:sldId id="816" r:id="rId40"/>
    <p:sldId id="817" r:id="rId41"/>
    <p:sldId id="818" r:id="rId42"/>
    <p:sldId id="819" r:id="rId43"/>
    <p:sldId id="820" r:id="rId44"/>
    <p:sldId id="821" r:id="rId45"/>
    <p:sldId id="822" r:id="rId46"/>
    <p:sldId id="823" r:id="rId47"/>
    <p:sldId id="824" r:id="rId48"/>
    <p:sldId id="825" r:id="rId49"/>
    <p:sldId id="826" r:id="rId50"/>
    <p:sldId id="827" r:id="rId51"/>
    <p:sldId id="828" r:id="rId52"/>
    <p:sldId id="829" r:id="rId53"/>
    <p:sldId id="830" r:id="rId54"/>
    <p:sldId id="831" r:id="rId55"/>
    <p:sldId id="832" r:id="rId56"/>
    <p:sldId id="833" r:id="rId57"/>
    <p:sldId id="834" r:id="rId58"/>
    <p:sldId id="835" r:id="rId59"/>
    <p:sldId id="836" r:id="rId60"/>
    <p:sldId id="837" r:id="rId61"/>
    <p:sldId id="838" r:id="rId62"/>
    <p:sldId id="839" r:id="rId63"/>
    <p:sldId id="791" r:id="rId64"/>
    <p:sldId id="764" r:id="rId65"/>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212"/>
    <a:srgbClr val="9900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71" autoAdjust="0"/>
  </p:normalViewPr>
  <p:slideViewPr>
    <p:cSldViewPr>
      <p:cViewPr varScale="1">
        <p:scale>
          <a:sx n="113" d="100"/>
          <a:sy n="113" d="100"/>
        </p:scale>
        <p:origin x="122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2120"/>
          </a:xfrm>
          <a:prstGeom prst="rect">
            <a:avLst/>
          </a:prstGeom>
        </p:spPr>
        <p:txBody>
          <a:bodyPr vert="horz" lIns="91440" tIns="45720" rIns="91440" bIns="45720" rtlCol="0"/>
          <a:lstStyle>
            <a:lvl1pPr algn="r">
              <a:defRPr sz="1200"/>
            </a:lvl1pPr>
          </a:lstStyle>
          <a:p>
            <a:fld id="{EA0D4383-0F09-4E6C-B174-C410CB4086DF}" type="datetimeFigureOut">
              <a:rPr lang="en-US" smtClean="0"/>
              <a:pPr/>
              <a:t>2/7/2018</a:t>
            </a:fld>
            <a:endParaRPr lang="en-US"/>
          </a:p>
        </p:txBody>
      </p:sp>
      <p:sp>
        <p:nvSpPr>
          <p:cNvPr id="4" name="Footer Placeholder 3"/>
          <p:cNvSpPr>
            <a:spLocks noGrp="1"/>
          </p:cNvSpPr>
          <p:nvPr>
            <p:ph type="ftr" sz="quarter" idx="2"/>
          </p:nvPr>
        </p:nvSpPr>
        <p:spPr>
          <a:xfrm>
            <a:off x="0" y="8772378"/>
            <a:ext cx="3037840" cy="4621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378"/>
            <a:ext cx="3037840" cy="462120"/>
          </a:xfrm>
          <a:prstGeom prst="rect">
            <a:avLst/>
          </a:prstGeom>
        </p:spPr>
        <p:txBody>
          <a:bodyPr vert="horz" lIns="91440" tIns="45720" rIns="91440" bIns="45720" rtlCol="0" anchor="b"/>
          <a:lstStyle>
            <a:lvl1pPr algn="r">
              <a:defRPr sz="1200"/>
            </a:lvl1pPr>
          </a:lstStyle>
          <a:p>
            <a:fld id="{DD80CDD4-582B-4442-A454-D5793CF0FAE8}" type="slidenum">
              <a:rPr lang="en-US" smtClean="0"/>
              <a:pPr/>
              <a:t>‹#›</a:t>
            </a:fld>
            <a:endParaRPr lang="en-US"/>
          </a:p>
        </p:txBody>
      </p:sp>
    </p:spTree>
    <p:extLst>
      <p:ext uri="{BB962C8B-B14F-4D97-AF65-F5344CB8AC3E}">
        <p14:creationId xmlns:p14="http://schemas.microsoft.com/office/powerpoint/2010/main" val="1329141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37ED5105-5C10-4D2A-9FCF-CB01B426B1AE}" type="datetimeFigureOut">
              <a:rPr lang="en-US" smtClean="0"/>
              <a:pPr/>
              <a:t>2/7/2018</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22BE398F-38D8-4322-A7C9-297853132620}" type="slidenum">
              <a:rPr lang="en-US" smtClean="0"/>
              <a:pPr/>
              <a:t>‹#›</a:t>
            </a:fld>
            <a:endParaRPr lang="en-US" dirty="0"/>
          </a:p>
        </p:txBody>
      </p:sp>
    </p:spTree>
    <p:extLst>
      <p:ext uri="{BB962C8B-B14F-4D97-AF65-F5344CB8AC3E}">
        <p14:creationId xmlns:p14="http://schemas.microsoft.com/office/powerpoint/2010/main" val="1971299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p:sp>
      <p:sp>
        <p:nvSpPr>
          <p:cNvPr id="1331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extLst>
      <p:ext uri="{BB962C8B-B14F-4D97-AF65-F5344CB8AC3E}">
        <p14:creationId xmlns:p14="http://schemas.microsoft.com/office/powerpoint/2010/main" val="232796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8287187-F107-4CD8-9534-F5D0BC6D3595}" type="datetimeFigureOut">
              <a:rPr lang="en-US" smtClean="0"/>
              <a:pPr/>
              <a:t>2/7/2018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33EDD2D-B004-45A0-8FF1-F3C2E57571A4}" type="slidenum">
              <a:rPr lang="en-US" smtClean="0"/>
              <a:pPr/>
              <a:t>‹#›</a:t>
            </a:fld>
            <a:endParaRPr lang="en-US"/>
          </a:p>
        </p:txBody>
      </p:sp>
    </p:spTree>
    <p:extLst>
      <p:ext uri="{BB962C8B-B14F-4D97-AF65-F5344CB8AC3E}">
        <p14:creationId xmlns:p14="http://schemas.microsoft.com/office/powerpoint/2010/main" val="38012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20493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44812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F6C88-DF7A-42C4-960E-E540B9C6F0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436748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descr="PLTW_MT_L_3Crg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47800" y="381001"/>
            <a:ext cx="6246813" cy="2378075"/>
          </a:xfrm>
          <a:prstGeom prst="rect">
            <a:avLst/>
          </a:prstGeom>
          <a:noFill/>
          <a:ln w="9525">
            <a:noFill/>
            <a:miter lim="800000"/>
            <a:headEnd/>
            <a:tailEnd/>
          </a:ln>
        </p:spPr>
      </p:pic>
      <p:sp>
        <p:nvSpPr>
          <p:cNvPr id="2" name="Title 1"/>
          <p:cNvSpPr>
            <a:spLocks noGrp="1"/>
          </p:cNvSpPr>
          <p:nvPr>
            <p:ph type="ctrTitle"/>
          </p:nvPr>
        </p:nvSpPr>
        <p:spPr>
          <a:xfrm>
            <a:off x="685800" y="3581401"/>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5580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87347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1" y="4664646"/>
            <a:ext cx="915069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6" rIns="91430" bIns="45716" anchor="ctr"/>
          <a:lstStyle>
            <a:extLst/>
          </a:lstStyle>
          <a:p>
            <a:pPr algn="ctr" defTabSz="914306">
              <a:defRPr/>
            </a:pPr>
            <a:endParaRPr lang="en-US">
              <a:solidFill>
                <a:prstClr val="white"/>
              </a:solidFill>
              <a:sym typeface="Helvetica Light" charset="0"/>
            </a:endParaRPr>
          </a:p>
        </p:txBody>
      </p:sp>
      <p:grpSp>
        <p:nvGrpSpPr>
          <p:cNvPr id="5" name="Group 15"/>
          <p:cNvGrpSpPr>
            <a:grpSpLocks/>
          </p:cNvGrpSpPr>
          <p:nvPr/>
        </p:nvGrpSpPr>
        <p:grpSpPr bwMode="auto">
          <a:xfrm>
            <a:off x="-3348" y="4952630"/>
            <a:ext cx="9147349" cy="1912069"/>
            <a:chOff x="-3765" y="4832896"/>
            <a:chExt cx="9147765" cy="2032192"/>
          </a:xfrm>
        </p:grpSpPr>
        <p:sp>
          <p:nvSpPr>
            <p:cNvPr id="6" name="Freeform 5"/>
            <p:cNvSpPr>
              <a:spLocks/>
            </p:cNvSpPr>
            <p:nvPr/>
          </p:nvSpPr>
          <p:spPr bwMode="auto">
            <a:xfrm>
              <a:off x="1687372" y="4832896"/>
              <a:ext cx="7456628" cy="518428"/>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defTabSz="914306">
                <a:defRPr/>
              </a:pPr>
              <a:endParaRPr lang="en-US">
                <a:solidFill>
                  <a:prstClr val="black"/>
                </a:solidFill>
                <a:sym typeface="Helvetica Light" charset="0"/>
              </a:endParaRPr>
            </a:p>
          </p:txBody>
        </p:sp>
        <p:sp>
          <p:nvSpPr>
            <p:cNvPr id="7" name="Freeform 18"/>
            <p:cNvSpPr>
              <a:spLocks/>
            </p:cNvSpPr>
            <p:nvPr/>
          </p:nvSpPr>
          <p:spPr bwMode="auto">
            <a:xfrm>
              <a:off x="35305" y="5135411"/>
              <a:ext cx="9108695" cy="83873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algn="ctr" defTabSz="410730" fontAlgn="base" hangingPunct="0">
                <a:spcBef>
                  <a:spcPct val="0"/>
                </a:spcBef>
                <a:spcAft>
                  <a:spcPct val="0"/>
                </a:spcAft>
              </a:pPr>
              <a:endParaRPr lang="en-US" sz="2500" smtClean="0">
                <a:solidFill>
                  <a:srgbClr val="000000"/>
                </a:solidFill>
                <a:latin typeface="Helvetica Light" charset="0"/>
                <a:sym typeface="Helvetica Light"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306">
                <a:defRPr/>
              </a:pPr>
              <a:endParaRPr lang="en-US">
                <a:solidFill>
                  <a:prstClr val="white"/>
                </a:solidFill>
                <a:sym typeface="Helvetica Light"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3"/>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16" rIns="45716"/>
          <a:lstStyle>
            <a:lvl1pPr marL="0" marR="64002" indent="0" algn="r">
              <a:buNone/>
              <a:defRPr>
                <a:solidFill>
                  <a:schemeClr val="tx2"/>
                </a:solidFill>
              </a:defRPr>
            </a:lvl1pPr>
            <a:lvl2pPr marL="457154" indent="0" algn="ctr">
              <a:buNone/>
            </a:lvl2pPr>
            <a:lvl3pPr marL="914306" indent="0" algn="ctr">
              <a:buNone/>
            </a:lvl3pPr>
            <a:lvl4pPr marL="1371460" indent="0" algn="ctr">
              <a:buNone/>
            </a:lvl4pPr>
            <a:lvl5pPr marL="1828613" indent="0" algn="ctr">
              <a:buNone/>
            </a:lvl5pPr>
            <a:lvl6pPr marL="2285766" indent="0" algn="ctr">
              <a:buNone/>
            </a:lvl6pPr>
            <a:lvl7pPr marL="2742920" indent="0" algn="ctr">
              <a:buNone/>
            </a:lvl7pPr>
            <a:lvl8pPr marL="3200072" indent="0" algn="ctr">
              <a:buNone/>
            </a:lvl8pPr>
            <a:lvl9pPr marL="3657226"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defTabSz="410730" fontAlgn="base">
              <a:spcBef>
                <a:spcPct val="0"/>
              </a:spcBef>
              <a:spcAft>
                <a:spcPct val="0"/>
              </a:spcAft>
              <a:defRPr>
                <a:solidFill>
                  <a:srgbClr val="FFFFFF"/>
                </a:solidFill>
                <a:latin typeface="Helvetica Light" charset="0"/>
                <a:ea typeface="Helvetica Light" charset="0"/>
                <a:cs typeface="Helvetica Light" charset="0"/>
              </a:defRPr>
            </a:lvl1pPr>
            <a:extLst/>
          </a:lstStyle>
          <a:p>
            <a:pPr>
              <a:defRPr/>
            </a:pPr>
            <a:fld id="{10970DAB-A7A3-476F-804B-2AA63C334141}" type="datetimeFigureOut">
              <a:rPr lang="en-US"/>
              <a:pPr>
                <a:defRPr/>
              </a:pPr>
              <a:t>2/7/2018</a:t>
            </a:fld>
            <a:endParaRPr lang="en-US"/>
          </a:p>
        </p:txBody>
      </p:sp>
      <p:sp>
        <p:nvSpPr>
          <p:cNvPr id="12" name="Footer Placeholder 18"/>
          <p:cNvSpPr>
            <a:spLocks noGrp="1"/>
          </p:cNvSpPr>
          <p:nvPr>
            <p:ph type="ftr" sz="quarter" idx="11"/>
          </p:nvPr>
        </p:nvSpPr>
        <p:spPr/>
        <p:txBody>
          <a:bodyPr/>
          <a:lstStyle>
            <a:lvl1pPr defTabSz="410730" fontAlgn="base">
              <a:spcBef>
                <a:spcPct val="0"/>
              </a:spcBef>
              <a:spcAft>
                <a:spcPct val="0"/>
              </a:spcAft>
              <a:defRPr>
                <a:solidFill>
                  <a:srgbClr val="2DA2BF">
                    <a:tint val="20000"/>
                  </a:srgbClr>
                </a:solidFill>
                <a:latin typeface="Helvetica Light" charset="0"/>
                <a:ea typeface="Helvetica Light" charset="0"/>
                <a:cs typeface="Helvetica Light" charset="0"/>
              </a:defRPr>
            </a:lvl1pPr>
            <a:extLst/>
          </a:lstStyle>
          <a:p>
            <a:pPr>
              <a:defRPr/>
            </a:pPr>
            <a:endParaRPr lang="en-US"/>
          </a:p>
        </p:txBody>
      </p:sp>
      <p:sp>
        <p:nvSpPr>
          <p:cNvPr id="13" name="Slide Number Placeholder 26"/>
          <p:cNvSpPr>
            <a:spLocks noGrp="1"/>
          </p:cNvSpPr>
          <p:nvPr>
            <p:ph type="sldNum" sz="quarter" idx="12"/>
          </p:nvPr>
        </p:nvSpPr>
        <p:spPr/>
        <p:txBody>
          <a:bodyPr/>
          <a:lstStyle>
            <a:lvl1pPr defTabSz="410730" fontAlgn="base">
              <a:spcBef>
                <a:spcPct val="0"/>
              </a:spcBef>
              <a:spcAft>
                <a:spcPct val="0"/>
              </a:spcAft>
              <a:defRPr>
                <a:solidFill>
                  <a:srgbClr val="FFFFFF"/>
                </a:solidFill>
                <a:latin typeface="Helvetica Light" charset="0"/>
                <a:ea typeface="Helvetica Light" charset="0"/>
                <a:cs typeface="Helvetica Light" charset="0"/>
              </a:defRPr>
            </a:lvl1pPr>
            <a:extLst/>
          </a:lstStyle>
          <a:p>
            <a:pPr>
              <a:defRPr/>
            </a:pPr>
            <a:fld id="{804250ED-B5D8-44E3-9198-74CBD79EC1E2}" type="slidenum">
              <a:rPr lang="en-US"/>
              <a:pPr>
                <a:defRPr/>
              </a:pPr>
              <a:t>‹#›</a:t>
            </a:fld>
            <a:endParaRPr lang="en-US"/>
          </a:p>
        </p:txBody>
      </p:sp>
    </p:spTree>
    <p:extLst>
      <p:ext uri="{BB962C8B-B14F-4D97-AF65-F5344CB8AC3E}">
        <p14:creationId xmlns:p14="http://schemas.microsoft.com/office/powerpoint/2010/main" val="283626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defTabSz="41073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2F731587-30F2-450B-B603-77980763EA8F}" type="datetimeFigureOut">
              <a:rPr lang="en-US"/>
              <a:pPr>
                <a:defRPr/>
              </a:pPr>
              <a:t>2/7/2018</a:t>
            </a:fld>
            <a:endParaRPr lang="en-US"/>
          </a:p>
        </p:txBody>
      </p:sp>
      <p:sp>
        <p:nvSpPr>
          <p:cNvPr id="5" name="Footer Placeholder 4"/>
          <p:cNvSpPr>
            <a:spLocks noGrp="1"/>
          </p:cNvSpPr>
          <p:nvPr>
            <p:ph type="ftr" sz="quarter" idx="11"/>
          </p:nvPr>
        </p:nvSpPr>
        <p:spPr/>
        <p:txBody>
          <a:bodyPr/>
          <a:lstStyle>
            <a:lvl1pPr defTabSz="41073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defTabSz="41073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D3B2E2C7-8914-4747-AC6C-1D974D438810}" type="slidenum">
              <a:rPr lang="en-US"/>
              <a:pPr>
                <a:defRPr/>
              </a:pPr>
              <a:t>‹#›</a:t>
            </a:fld>
            <a:endParaRPr lang="en-US"/>
          </a:p>
        </p:txBody>
      </p:sp>
    </p:spTree>
    <p:extLst>
      <p:ext uri="{BB962C8B-B14F-4D97-AF65-F5344CB8AC3E}">
        <p14:creationId xmlns:p14="http://schemas.microsoft.com/office/powerpoint/2010/main" val="3795358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616" y="3005956"/>
            <a:ext cx="183059" cy="227707"/>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extLst/>
          </a:lstStyle>
          <a:p>
            <a:pPr defTabSz="914306">
              <a:defRPr/>
            </a:pPr>
            <a:endParaRPr lang="en-US">
              <a:solidFill>
                <a:prstClr val="white"/>
              </a:solidFill>
              <a:sym typeface="Helvetica Light" charset="0"/>
            </a:endParaRPr>
          </a:p>
        </p:txBody>
      </p:sp>
      <p:sp>
        <p:nvSpPr>
          <p:cNvPr id="5" name="Chevron 4"/>
          <p:cNvSpPr/>
          <p:nvPr/>
        </p:nvSpPr>
        <p:spPr>
          <a:xfrm>
            <a:off x="3450209" y="3005956"/>
            <a:ext cx="183059" cy="227707"/>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extLst/>
          </a:lstStyle>
          <a:p>
            <a:pPr defTabSz="914306">
              <a:defRPr/>
            </a:pPr>
            <a:endParaRPr lang="en-US">
              <a:solidFill>
                <a:prstClr val="white"/>
              </a:solidFill>
              <a:sym typeface="Helvetica Light"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defTabSz="41073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F7488B75-9039-40FF-9ECF-9F763A013E71}" type="datetimeFigureOut">
              <a:rPr lang="en-US"/>
              <a:pPr>
                <a:defRPr/>
              </a:pPr>
              <a:t>2/7/2018</a:t>
            </a:fld>
            <a:endParaRPr lang="en-US"/>
          </a:p>
        </p:txBody>
      </p:sp>
      <p:sp>
        <p:nvSpPr>
          <p:cNvPr id="7" name="Footer Placeholder 4"/>
          <p:cNvSpPr>
            <a:spLocks noGrp="1"/>
          </p:cNvSpPr>
          <p:nvPr>
            <p:ph type="ftr" sz="quarter" idx="11"/>
          </p:nvPr>
        </p:nvSpPr>
        <p:spPr/>
        <p:txBody>
          <a:bodyPr/>
          <a:lstStyle>
            <a:lvl1pPr defTabSz="41073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endParaRPr lang="en-US"/>
          </a:p>
        </p:txBody>
      </p:sp>
      <p:sp>
        <p:nvSpPr>
          <p:cNvPr id="8" name="Slide Number Placeholder 5"/>
          <p:cNvSpPr>
            <a:spLocks noGrp="1"/>
          </p:cNvSpPr>
          <p:nvPr>
            <p:ph type="sldNum" sz="quarter" idx="12"/>
          </p:nvPr>
        </p:nvSpPr>
        <p:spPr/>
        <p:txBody>
          <a:bodyPr/>
          <a:lstStyle>
            <a:lvl1pPr defTabSz="41073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8C56E3E5-1136-4D81-883E-02667305037A}" type="slidenum">
              <a:rPr lang="en-US"/>
              <a:pPr>
                <a:defRPr/>
              </a:pPr>
              <a:t>‹#›</a:t>
            </a:fld>
            <a:endParaRPr lang="en-US"/>
          </a:p>
        </p:txBody>
      </p:sp>
    </p:spTree>
    <p:extLst>
      <p:ext uri="{BB962C8B-B14F-4D97-AF65-F5344CB8AC3E}">
        <p14:creationId xmlns:p14="http://schemas.microsoft.com/office/powerpoint/2010/main" val="378287016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30"/>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defTabSz="41073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AEE65843-C44B-446F-8521-0A0056D4DF8C}" type="datetimeFigureOut">
              <a:rPr lang="en-US"/>
              <a:pPr>
                <a:defRPr/>
              </a:pPr>
              <a:t>2/7/2018</a:t>
            </a:fld>
            <a:endParaRPr lang="en-US"/>
          </a:p>
        </p:txBody>
      </p:sp>
      <p:sp>
        <p:nvSpPr>
          <p:cNvPr id="6" name="Footer Placeholder 5"/>
          <p:cNvSpPr>
            <a:spLocks noGrp="1"/>
          </p:cNvSpPr>
          <p:nvPr>
            <p:ph type="ftr" sz="quarter" idx="11"/>
          </p:nvPr>
        </p:nvSpPr>
        <p:spPr/>
        <p:txBody>
          <a:bodyPr/>
          <a:lstStyle>
            <a:lvl1pPr defTabSz="41073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defTabSz="41073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55DBEA7D-22CE-4BDC-A13F-F330F1FE3742}" type="slidenum">
              <a:rPr lang="en-US"/>
              <a:pPr>
                <a:defRPr/>
              </a:pPr>
              <a:t>‹#›</a:t>
            </a:fld>
            <a:endParaRPr lang="en-US"/>
          </a:p>
        </p:txBody>
      </p:sp>
    </p:spTree>
    <p:extLst>
      <p:ext uri="{BB962C8B-B14F-4D97-AF65-F5344CB8AC3E}">
        <p14:creationId xmlns:p14="http://schemas.microsoft.com/office/powerpoint/2010/main" val="127979096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62"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62"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6"/>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444296"/>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1073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FEBF6C14-EB01-40C5-BAED-D502B006E0A4}" type="datetimeFigureOut">
              <a:rPr lang="en-US"/>
              <a:pPr>
                <a:defRPr/>
              </a:pPr>
              <a:t>2/7/2018</a:t>
            </a:fld>
            <a:endParaRPr lang="en-US"/>
          </a:p>
        </p:txBody>
      </p:sp>
      <p:sp>
        <p:nvSpPr>
          <p:cNvPr id="8" name="Footer Placeholder 7"/>
          <p:cNvSpPr>
            <a:spLocks noGrp="1"/>
          </p:cNvSpPr>
          <p:nvPr>
            <p:ph type="ftr" sz="quarter" idx="11"/>
          </p:nvPr>
        </p:nvSpPr>
        <p:spPr/>
        <p:txBody>
          <a:bodyPr/>
          <a:lstStyle>
            <a:lvl1pPr defTabSz="41073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endParaRPr lang="en-US"/>
          </a:p>
        </p:txBody>
      </p:sp>
      <p:sp>
        <p:nvSpPr>
          <p:cNvPr id="9" name="Slide Number Placeholder 8"/>
          <p:cNvSpPr>
            <a:spLocks noGrp="1"/>
          </p:cNvSpPr>
          <p:nvPr>
            <p:ph type="sldNum" sz="quarter" idx="12"/>
          </p:nvPr>
        </p:nvSpPr>
        <p:spPr/>
        <p:txBody>
          <a:bodyPr/>
          <a:lstStyle>
            <a:lvl1pPr defTabSz="41073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73BA7882-65C1-4045-B453-7DD51361076F}" type="slidenum">
              <a:rPr lang="en-US"/>
              <a:pPr>
                <a:defRPr/>
              </a:pPr>
              <a:t>‹#›</a:t>
            </a:fld>
            <a:endParaRPr lang="en-US"/>
          </a:p>
        </p:txBody>
      </p:sp>
    </p:spTree>
    <p:extLst>
      <p:ext uri="{BB962C8B-B14F-4D97-AF65-F5344CB8AC3E}">
        <p14:creationId xmlns:p14="http://schemas.microsoft.com/office/powerpoint/2010/main" val="138753430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635369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1073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627365B9-891F-4ED7-8966-B51A972389D4}" type="datetimeFigureOut">
              <a:rPr lang="en-US"/>
              <a:pPr>
                <a:defRPr/>
              </a:pPr>
              <a:t>2/7/2018</a:t>
            </a:fld>
            <a:endParaRPr lang="en-US"/>
          </a:p>
        </p:txBody>
      </p:sp>
      <p:sp>
        <p:nvSpPr>
          <p:cNvPr id="4" name="Footer Placeholder 3"/>
          <p:cNvSpPr>
            <a:spLocks noGrp="1"/>
          </p:cNvSpPr>
          <p:nvPr>
            <p:ph type="ftr" sz="quarter" idx="11"/>
          </p:nvPr>
        </p:nvSpPr>
        <p:spPr/>
        <p:txBody>
          <a:bodyPr/>
          <a:lstStyle>
            <a:lvl1pPr defTabSz="41073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endParaRPr lang="en-US"/>
          </a:p>
        </p:txBody>
      </p:sp>
      <p:sp>
        <p:nvSpPr>
          <p:cNvPr id="5" name="Slide Number Placeholder 4"/>
          <p:cNvSpPr>
            <a:spLocks noGrp="1"/>
          </p:cNvSpPr>
          <p:nvPr>
            <p:ph type="sldNum" sz="quarter" idx="12"/>
          </p:nvPr>
        </p:nvSpPr>
        <p:spPr/>
        <p:txBody>
          <a:bodyPr/>
          <a:lstStyle>
            <a:lvl1pPr defTabSz="41073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5CD28347-8B1F-4863-B5EB-C533EF7FEB6C}" type="slidenum">
              <a:rPr lang="en-US"/>
              <a:pPr>
                <a:defRPr/>
              </a:pPr>
              <a:t>‹#›</a:t>
            </a:fld>
            <a:endParaRPr lang="en-US"/>
          </a:p>
        </p:txBody>
      </p:sp>
    </p:spTree>
    <p:extLst>
      <p:ext uri="{BB962C8B-B14F-4D97-AF65-F5344CB8AC3E}">
        <p14:creationId xmlns:p14="http://schemas.microsoft.com/office/powerpoint/2010/main" val="121670773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1073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19408D8D-D6C7-4E0A-97CF-6CB58E6BFFB2}" type="datetimeFigureOut">
              <a:rPr lang="en-US"/>
              <a:pPr>
                <a:defRPr/>
              </a:pPr>
              <a:t>2/7/2018</a:t>
            </a:fld>
            <a:endParaRPr lang="en-US"/>
          </a:p>
        </p:txBody>
      </p:sp>
      <p:sp>
        <p:nvSpPr>
          <p:cNvPr id="3" name="Footer Placeholder 2"/>
          <p:cNvSpPr>
            <a:spLocks noGrp="1"/>
          </p:cNvSpPr>
          <p:nvPr>
            <p:ph type="ftr" sz="quarter" idx="11"/>
          </p:nvPr>
        </p:nvSpPr>
        <p:spPr/>
        <p:txBody>
          <a:bodyPr/>
          <a:lstStyle>
            <a:lvl1pPr defTabSz="41073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endParaRPr lang="en-US"/>
          </a:p>
        </p:txBody>
      </p:sp>
      <p:sp>
        <p:nvSpPr>
          <p:cNvPr id="4" name="Slide Number Placeholder 3"/>
          <p:cNvSpPr>
            <a:spLocks noGrp="1"/>
          </p:cNvSpPr>
          <p:nvPr>
            <p:ph type="sldNum" sz="quarter" idx="12"/>
          </p:nvPr>
        </p:nvSpPr>
        <p:spPr/>
        <p:txBody>
          <a:bodyPr/>
          <a:lstStyle>
            <a:lvl1pPr defTabSz="41073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AE3895A4-699D-4AE5-AC4B-3B96181164C5}" type="slidenum">
              <a:rPr lang="en-US"/>
              <a:pPr>
                <a:defRPr/>
              </a:pPr>
              <a:t>‹#›</a:t>
            </a:fld>
            <a:endParaRPr lang="en-US"/>
          </a:p>
        </p:txBody>
      </p:sp>
    </p:spTree>
    <p:extLst>
      <p:ext uri="{BB962C8B-B14F-4D97-AF65-F5344CB8AC3E}">
        <p14:creationId xmlns:p14="http://schemas.microsoft.com/office/powerpoint/2010/main" val="1339328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1073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B0132107-DA20-491E-B4BB-E519FE3000BE}" type="datetimeFigureOut">
              <a:rPr lang="en-US"/>
              <a:pPr>
                <a:defRPr/>
              </a:pPr>
              <a:t>2/7/2018</a:t>
            </a:fld>
            <a:endParaRPr lang="en-US"/>
          </a:p>
        </p:txBody>
      </p:sp>
      <p:sp>
        <p:nvSpPr>
          <p:cNvPr id="6" name="Footer Placeholder 5"/>
          <p:cNvSpPr>
            <a:spLocks noGrp="1"/>
          </p:cNvSpPr>
          <p:nvPr>
            <p:ph type="ftr" sz="quarter" idx="11"/>
          </p:nvPr>
        </p:nvSpPr>
        <p:spPr/>
        <p:txBody>
          <a:bodyPr/>
          <a:lstStyle>
            <a:lvl1pPr defTabSz="41073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defTabSz="41073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C3CF9753-4F04-4211-93B8-436770629346}" type="slidenum">
              <a:rPr lang="en-US"/>
              <a:pPr>
                <a:defRPr/>
              </a:pPr>
              <a:t>‹#›</a:t>
            </a:fld>
            <a:endParaRPr lang="en-US"/>
          </a:p>
        </p:txBody>
      </p:sp>
    </p:spTree>
    <p:extLst>
      <p:ext uri="{BB962C8B-B14F-4D97-AF65-F5344CB8AC3E}">
        <p14:creationId xmlns:p14="http://schemas.microsoft.com/office/powerpoint/2010/main" val="289630142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498948" y="5944940"/>
            <a:ext cx="4941465" cy="920874"/>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91430" tIns="45716" rIns="91430" bIns="45716"/>
          <a:lstStyle>
            <a:extLst/>
          </a:lstStyle>
          <a:p>
            <a:pPr defTabSz="914306">
              <a:defRPr/>
            </a:pPr>
            <a:endParaRPr lang="en-US">
              <a:solidFill>
                <a:prstClr val="white"/>
              </a:solidFill>
              <a:sym typeface="Helvetica Light" charset="0"/>
            </a:endParaRPr>
          </a:p>
        </p:txBody>
      </p:sp>
      <p:sp>
        <p:nvSpPr>
          <p:cNvPr id="6" name="Freeform 15"/>
          <p:cNvSpPr>
            <a:spLocks/>
          </p:cNvSpPr>
          <p:nvPr/>
        </p:nvSpPr>
        <p:spPr bwMode="auto">
          <a:xfrm>
            <a:off x="485553" y="5939359"/>
            <a:ext cx="3690193" cy="933152"/>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lIns="91430" tIns="45716" rIns="91430" bIns="45716"/>
          <a:lstStyle/>
          <a:p>
            <a:pPr algn="ctr" defTabSz="410730" fontAlgn="base" hangingPunct="0">
              <a:spcBef>
                <a:spcPct val="0"/>
              </a:spcBef>
              <a:spcAft>
                <a:spcPct val="0"/>
              </a:spcAft>
            </a:pPr>
            <a:endParaRPr lang="en-US" sz="2500" smtClean="0">
              <a:solidFill>
                <a:srgbClr val="000000"/>
              </a:solidFill>
              <a:latin typeface="Helvetica Light" charset="0"/>
              <a:sym typeface="Helvetica Light" charset="0"/>
            </a:endParaRPr>
          </a:p>
        </p:txBody>
      </p:sp>
      <p:sp>
        <p:nvSpPr>
          <p:cNvPr id="7" name="Right Triangle 6"/>
          <p:cNvSpPr>
            <a:spLocks/>
          </p:cNvSpPr>
          <p:nvPr/>
        </p:nvSpPr>
        <p:spPr bwMode="auto">
          <a:xfrm>
            <a:off x="-6041"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91430" tIns="45716" rIns="91430" bIns="45716" anchor="ctr"/>
          <a:lstStyle>
            <a:extLst/>
          </a:lstStyle>
          <a:p>
            <a:pPr algn="ctr" defTabSz="914306">
              <a:defRPr/>
            </a:pPr>
            <a:endParaRPr lang="en-US">
              <a:solidFill>
                <a:prstClr val="white"/>
              </a:solidFill>
              <a:sym typeface="Helvetica Light" charset="0"/>
            </a:endParaRPr>
          </a:p>
        </p:txBody>
      </p:sp>
      <p:cxnSp>
        <p:nvCxnSpPr>
          <p:cNvPr id="8" name="Straight Connector 7"/>
          <p:cNvCxnSpPr/>
          <p:nvPr/>
        </p:nvCxnSpPr>
        <p:spPr>
          <a:xfrm>
            <a:off x="-9235"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030" y="4988348"/>
            <a:ext cx="183059" cy="228823"/>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extLst/>
          </a:lstStyle>
          <a:p>
            <a:pPr defTabSz="914306">
              <a:defRPr/>
            </a:pPr>
            <a:endParaRPr lang="en-US">
              <a:solidFill>
                <a:prstClr val="white"/>
              </a:solidFill>
              <a:sym typeface="Helvetica Light" charset="0"/>
            </a:endParaRPr>
          </a:p>
        </p:txBody>
      </p:sp>
      <p:sp>
        <p:nvSpPr>
          <p:cNvPr id="10" name="Chevron 9"/>
          <p:cNvSpPr/>
          <p:nvPr/>
        </p:nvSpPr>
        <p:spPr>
          <a:xfrm>
            <a:off x="8477623" y="4988348"/>
            <a:ext cx="183059" cy="228823"/>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extLst/>
          </a:lstStyle>
          <a:p>
            <a:pPr defTabSz="914306">
              <a:defRPr/>
            </a:pPr>
            <a:endParaRPr lang="en-US">
              <a:solidFill>
                <a:prstClr val="white"/>
              </a:solidFill>
              <a:sym typeface="Helvetica Light" charset="0"/>
            </a:endParaRPr>
          </a:p>
        </p:txBody>
      </p:sp>
      <p:sp>
        <p:nvSpPr>
          <p:cNvPr id="4" name="Text Placeholder 3"/>
          <p:cNvSpPr>
            <a:spLocks noGrp="1"/>
          </p:cNvSpPr>
          <p:nvPr>
            <p:ph type="body" sz="half" idx="2"/>
          </p:nvPr>
        </p:nvSpPr>
        <p:spPr>
          <a:xfrm>
            <a:off x="1141233" y="5443402"/>
            <a:ext cx="7162800" cy="648232"/>
          </a:xfrm>
          <a:noFill/>
        </p:spPr>
        <p:txBody>
          <a:bodyPr tIns="0"/>
          <a:lstStyle>
            <a:lvl1pPr marL="0" marR="18286"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defTabSz="41073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D56AACDD-4E01-41D4-A683-F4654AD64CDB}" type="datetimeFigureOut">
              <a:rPr lang="en-US"/>
              <a:pPr>
                <a:defRPr/>
              </a:pPr>
              <a:t>2/7/2018</a:t>
            </a:fld>
            <a:endParaRPr lang="en-US"/>
          </a:p>
        </p:txBody>
      </p:sp>
      <p:sp>
        <p:nvSpPr>
          <p:cNvPr id="12" name="Footer Placeholder 5"/>
          <p:cNvSpPr>
            <a:spLocks noGrp="1"/>
          </p:cNvSpPr>
          <p:nvPr>
            <p:ph type="ftr" sz="quarter" idx="11"/>
          </p:nvPr>
        </p:nvSpPr>
        <p:spPr/>
        <p:txBody>
          <a:bodyPr/>
          <a:lstStyle>
            <a:lvl1pPr defTabSz="41073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endParaRPr lang="en-US"/>
          </a:p>
        </p:txBody>
      </p:sp>
      <p:sp>
        <p:nvSpPr>
          <p:cNvPr id="13" name="Slide Number Placeholder 6"/>
          <p:cNvSpPr>
            <a:spLocks noGrp="1"/>
          </p:cNvSpPr>
          <p:nvPr>
            <p:ph type="sldNum" sz="quarter" idx="12"/>
          </p:nvPr>
        </p:nvSpPr>
        <p:spPr/>
        <p:txBody>
          <a:bodyPr/>
          <a:lstStyle>
            <a:lvl1pPr defTabSz="41073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8F448D2A-95C9-4C20-9637-61717A3A6CD4}" type="slidenum">
              <a:rPr lang="en-US"/>
              <a:pPr>
                <a:defRPr/>
              </a:pPr>
              <a:t>‹#›</a:t>
            </a:fld>
            <a:endParaRPr lang="en-US"/>
          </a:p>
        </p:txBody>
      </p:sp>
    </p:spTree>
    <p:extLst>
      <p:ext uri="{BB962C8B-B14F-4D97-AF65-F5344CB8AC3E}">
        <p14:creationId xmlns:p14="http://schemas.microsoft.com/office/powerpoint/2010/main" val="311528367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31"/>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1073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AAD811AD-CD89-447A-9E3C-99CDCE4AD891}" type="datetimeFigureOut">
              <a:rPr lang="en-US"/>
              <a:pPr>
                <a:defRPr/>
              </a:pPr>
              <a:t>2/7/2018</a:t>
            </a:fld>
            <a:endParaRPr lang="en-US"/>
          </a:p>
        </p:txBody>
      </p:sp>
      <p:sp>
        <p:nvSpPr>
          <p:cNvPr id="5" name="Footer Placeholder 4"/>
          <p:cNvSpPr>
            <a:spLocks noGrp="1"/>
          </p:cNvSpPr>
          <p:nvPr>
            <p:ph type="ftr" sz="quarter" idx="11"/>
          </p:nvPr>
        </p:nvSpPr>
        <p:spPr/>
        <p:txBody>
          <a:bodyPr/>
          <a:lstStyle>
            <a:lvl1pPr defTabSz="41073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defTabSz="41073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F90892F2-77C8-4BB2-89C3-45AEB1A7DBAF}" type="slidenum">
              <a:rPr lang="en-US"/>
              <a:pPr>
                <a:defRPr/>
              </a:pPr>
              <a:t>‹#›</a:t>
            </a:fld>
            <a:endParaRPr lang="en-US"/>
          </a:p>
        </p:txBody>
      </p:sp>
    </p:spTree>
    <p:extLst>
      <p:ext uri="{BB962C8B-B14F-4D97-AF65-F5344CB8AC3E}">
        <p14:creationId xmlns:p14="http://schemas.microsoft.com/office/powerpoint/2010/main" val="2780287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2"/>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1073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AB26018A-3F57-4584-895F-0982B1F67931}" type="datetimeFigureOut">
              <a:rPr lang="en-US"/>
              <a:pPr>
                <a:defRPr/>
              </a:pPr>
              <a:t>2/7/2018</a:t>
            </a:fld>
            <a:endParaRPr lang="en-US"/>
          </a:p>
        </p:txBody>
      </p:sp>
      <p:sp>
        <p:nvSpPr>
          <p:cNvPr id="5" name="Footer Placeholder 4"/>
          <p:cNvSpPr>
            <a:spLocks noGrp="1"/>
          </p:cNvSpPr>
          <p:nvPr>
            <p:ph type="ftr" sz="quarter" idx="11"/>
          </p:nvPr>
        </p:nvSpPr>
        <p:spPr/>
        <p:txBody>
          <a:bodyPr/>
          <a:lstStyle>
            <a:lvl1pPr defTabSz="41073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defTabSz="41073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91BD09B4-B4FC-41F5-A28A-8243D4E41227}" type="slidenum">
              <a:rPr lang="en-US"/>
              <a:pPr>
                <a:defRPr/>
              </a:pPr>
              <a:t>‹#›</a:t>
            </a:fld>
            <a:endParaRPr lang="en-US"/>
          </a:p>
        </p:txBody>
      </p:sp>
    </p:spTree>
    <p:extLst>
      <p:ext uri="{BB962C8B-B14F-4D97-AF65-F5344CB8AC3E}">
        <p14:creationId xmlns:p14="http://schemas.microsoft.com/office/powerpoint/2010/main" val="2954368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5" tIns="45713" rIns="91425" bIns="45713" anchor="ctr"/>
          <a:lstStyle>
            <a:extLst/>
          </a:lstStyle>
          <a:p>
            <a:pPr algn="ctr" defTabSz="914259"/>
            <a:endParaRPr lang="en-US">
              <a:solidFill>
                <a:prstClr val="white"/>
              </a:solidFill>
            </a:endParaRPr>
          </a:p>
        </p:txBody>
      </p:sp>
      <p:sp>
        <p:nvSpPr>
          <p:cNvPr id="9" name="Title 8"/>
          <p:cNvSpPr>
            <a:spLocks noGrp="1"/>
          </p:cNvSpPr>
          <p:nvPr>
            <p:ph type="ctrTitle"/>
          </p:nvPr>
        </p:nvSpPr>
        <p:spPr>
          <a:xfrm>
            <a:off x="685800" y="1752604"/>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13" rIns="45713"/>
          <a:lstStyle>
            <a:lvl1pPr marL="0" marR="63999" indent="0" algn="r">
              <a:buNone/>
              <a:defRPr>
                <a:solidFill>
                  <a:schemeClr val="tx2"/>
                </a:solidFill>
              </a:defRPr>
            </a:lvl1pPr>
            <a:lvl2pPr marL="457130" indent="0" algn="ctr">
              <a:buNone/>
            </a:lvl2pPr>
            <a:lvl3pPr marL="914259" indent="0" algn="ctr">
              <a:buNone/>
            </a:lvl3pPr>
            <a:lvl4pPr marL="1371390" indent="0" algn="ctr">
              <a:buNone/>
            </a:lvl4pPr>
            <a:lvl5pPr marL="1828519" indent="0" algn="ctr">
              <a:buNone/>
            </a:lvl5pPr>
            <a:lvl6pPr marL="2285649" indent="0" algn="ctr">
              <a:buNone/>
            </a:lvl6pPr>
            <a:lvl7pPr marL="2742780" indent="0" algn="ctr">
              <a:buNone/>
            </a:lvl7pPr>
            <a:lvl8pPr marL="3199908" indent="0" algn="ctr">
              <a:buNone/>
            </a:lvl8pPr>
            <a:lvl9pPr marL="3657039" indent="0" algn="ctr">
              <a:buNone/>
            </a:lvl9pPr>
            <a:extLst/>
          </a:lstStyle>
          <a:p>
            <a:r>
              <a:rPr kumimoji="0" lang="en-US" smtClean="0"/>
              <a:t>Click to edit Master subtitle style</a:t>
            </a:r>
            <a:endParaRPr kumimoji="0" lang="en-US"/>
          </a:p>
        </p:txBody>
      </p:sp>
      <p:grpSp>
        <p:nvGrpSpPr>
          <p:cNvPr id="2" name="Group 1"/>
          <p:cNvGrpSpPr/>
          <p:nvPr/>
        </p:nvGrpSpPr>
        <p:grpSpPr>
          <a:xfrm>
            <a:off x="-3762"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259"/>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259"/>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259"/>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8287187-F107-4CD8-9534-F5D0BC6D3595}" type="datetimeFigureOut">
              <a:rPr lang="en-US" smtClean="0"/>
              <a:pPr/>
              <a:t>2/7/2018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33EDD2D-B004-45A0-8FF1-F3C2E57571A4}" type="slidenum">
              <a:rPr lang="en-US" smtClean="0"/>
              <a:pPr/>
              <a:t>‹#›</a:t>
            </a:fld>
            <a:endParaRPr lang="en-US"/>
          </a:p>
        </p:txBody>
      </p:sp>
    </p:spTree>
    <p:extLst>
      <p:ext uri="{BB962C8B-B14F-4D97-AF65-F5344CB8AC3E}">
        <p14:creationId xmlns:p14="http://schemas.microsoft.com/office/powerpoint/2010/main" val="1599593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421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25" rIns="91425"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white"/>
                </a:solidFill>
              </a:rPr>
              <a:pPr/>
              <a:t>2/7/2018</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extLst/>
          </a:lstStyle>
          <a:p>
            <a:pPr defTabSz="914259"/>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extLst/>
          </a:lstStyle>
          <a:p>
            <a:pPr defTabSz="914259"/>
            <a:endParaRPr lang="en-US">
              <a:solidFill>
                <a:prstClr val="white"/>
              </a:solidFill>
            </a:endParaRPr>
          </a:p>
        </p:txBody>
      </p:sp>
    </p:spTree>
    <p:extLst>
      <p:ext uri="{BB962C8B-B14F-4D97-AF65-F5344CB8AC3E}">
        <p14:creationId xmlns:p14="http://schemas.microsoft.com/office/powerpoint/2010/main" val="1007040484"/>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8287187-F107-4CD8-9534-F5D0BC6D3595}" type="datetimeFigureOut">
              <a:rPr lang="en-US" smtClean="0">
                <a:solidFill>
                  <a:prstClr val="white"/>
                </a:solidFill>
              </a:rPr>
              <a:pPr/>
              <a:t>2/7/2018</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F33EDD2D-B004-45A0-8FF1-F3C2E57571A4}"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52086188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white"/>
                </a:solidFill>
              </a:rPr>
              <a:pPr/>
              <a:t>2/7/2018</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45747593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52"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52"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7"/>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7"/>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0242348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8287187-F107-4CD8-9534-F5D0BC6D3595}" type="datetimeFigureOut">
              <a:rPr lang="en-US" smtClean="0">
                <a:solidFill>
                  <a:prstClr val="white"/>
                </a:solidFill>
              </a:rPr>
              <a:pPr/>
              <a:t>2/7/2018</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F33EDD2D-B004-45A0-8FF1-F3C2E57571A4}"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495749651"/>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481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1515477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3" y="5443402"/>
            <a:ext cx="7162800" cy="648232"/>
          </a:xfrm>
          <a:noFill/>
        </p:spPr>
        <p:txBody>
          <a:bodyPr lIns="91425" tIns="0" rIns="91425" anchor="t"/>
          <a:lstStyle>
            <a:lvl1pPr marL="0" marR="18285"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8287187-F107-4CD8-9534-F5D0BC6D3595}" type="datetimeFigureOut">
              <a:rPr lang="en-US" smtClean="0">
                <a:solidFill>
                  <a:prstClr val="white"/>
                </a:solidFill>
              </a:rPr>
              <a:pPr/>
              <a:t>2/7/2018</a:t>
            </a:fld>
            <a:endParaRPr lang="en-US">
              <a:solidFill>
                <a:prstClr val="white"/>
              </a:solidFill>
            </a:endParaRPr>
          </a:p>
        </p:txBody>
      </p:sp>
      <p:sp>
        <p:nvSpPr>
          <p:cNvPr id="6" name="Footer Placeholder 5"/>
          <p:cNvSpPr>
            <a:spLocks noGrp="1"/>
          </p:cNvSpPr>
          <p:nvPr>
            <p:ph type="ftr" sz="quarter" idx="11"/>
          </p:nvPr>
        </p:nvSpPr>
        <p:spPr>
          <a:xfrm>
            <a:off x="4380075" y="6407947"/>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33EDD2D-B004-45A0-8FF1-F3C2E57571A4}"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25" tIns="45713" rIns="91425" bIns="45713" anchor="t" compatLnSpc="1"/>
          <a:lstStyle>
            <a:extLst/>
          </a:lstStyle>
          <a:p>
            <a:pPr defTabSz="914259"/>
            <a:endParaRPr lang="en-US">
              <a:solidFill>
                <a:prstClr val="white"/>
              </a:solidFill>
            </a:endParaRPr>
          </a:p>
        </p:txBody>
      </p:sp>
      <p:sp>
        <p:nvSpPr>
          <p:cNvPr id="9" name="Freeform 8"/>
          <p:cNvSpPr>
            <a:spLocks/>
          </p:cNvSpPr>
          <p:nvPr/>
        </p:nvSpPr>
        <p:spPr bwMode="auto">
          <a:xfrm>
            <a:off x="485720" y="5939012"/>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25" tIns="45713" rIns="91425" bIns="45713" anchor="t" compatLnSpc="1"/>
          <a:lstStyle>
            <a:extLst/>
          </a:lstStyle>
          <a:p>
            <a:pPr defTabSz="914259"/>
            <a:endParaRPr lang="en-US">
              <a:solidFill>
                <a:prstClr val="white"/>
              </a:solidFill>
            </a:endParaRPr>
          </a:p>
        </p:txBody>
      </p:sp>
      <p:sp>
        <p:nvSpPr>
          <p:cNvPr id="10" name="Right Triangle 9"/>
          <p:cNvSpPr>
            <a:spLocks/>
          </p:cNvSpPr>
          <p:nvPr/>
        </p:nvSpPr>
        <p:spPr bwMode="auto">
          <a:xfrm>
            <a:off x="-6041"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25" tIns="45713" rIns="91425" bIns="45713" anchor="ctr" compatLnSpc="1"/>
          <a:lstStyle>
            <a:extLst/>
          </a:lstStyle>
          <a:p>
            <a:pPr algn="ctr" defTabSz="914259"/>
            <a:endParaRPr lang="en-US">
              <a:solidFill>
                <a:prstClr val="white"/>
              </a:solidFill>
            </a:endParaRPr>
          </a:p>
        </p:txBody>
      </p:sp>
      <p:cxnSp>
        <p:nvCxnSpPr>
          <p:cNvPr id="11" name="Straight Connector 10"/>
          <p:cNvCxnSpPr/>
          <p:nvPr/>
        </p:nvCxnSpPr>
        <p:spPr>
          <a:xfrm>
            <a:off x="-9234"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extLst/>
          </a:lstStyle>
          <a:p>
            <a:pPr defTabSz="914259"/>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extLst/>
          </a:lstStyle>
          <a:p>
            <a:pPr defTabSz="914259"/>
            <a:endParaRPr lang="en-US">
              <a:solidFill>
                <a:prstClr val="white"/>
              </a:solidFill>
            </a:endParaRPr>
          </a:p>
        </p:txBody>
      </p:sp>
    </p:spTree>
    <p:extLst>
      <p:ext uri="{BB962C8B-B14F-4D97-AF65-F5344CB8AC3E}">
        <p14:creationId xmlns:p14="http://schemas.microsoft.com/office/powerpoint/2010/main" val="111853068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1"/>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05599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3"/>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261528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5" tIns="45713" rIns="91425" bIns="45713" anchor="ctr"/>
          <a:lstStyle>
            <a:extLst/>
          </a:lstStyle>
          <a:p>
            <a:pPr algn="ctr" defTabSz="914259"/>
            <a:endParaRPr lang="en-US">
              <a:solidFill>
                <a:prstClr val="white"/>
              </a:solidFill>
            </a:endParaRPr>
          </a:p>
        </p:txBody>
      </p:sp>
      <p:sp>
        <p:nvSpPr>
          <p:cNvPr id="9" name="Title 8"/>
          <p:cNvSpPr>
            <a:spLocks noGrp="1"/>
          </p:cNvSpPr>
          <p:nvPr>
            <p:ph type="ctrTitle"/>
          </p:nvPr>
        </p:nvSpPr>
        <p:spPr>
          <a:xfrm>
            <a:off x="685800" y="1752604"/>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13" rIns="45713"/>
          <a:lstStyle>
            <a:lvl1pPr marL="0" marR="63999" indent="0" algn="r">
              <a:buNone/>
              <a:defRPr>
                <a:solidFill>
                  <a:schemeClr val="tx2"/>
                </a:solidFill>
              </a:defRPr>
            </a:lvl1pPr>
            <a:lvl2pPr marL="457130" indent="0" algn="ctr">
              <a:buNone/>
            </a:lvl2pPr>
            <a:lvl3pPr marL="914259" indent="0" algn="ctr">
              <a:buNone/>
            </a:lvl3pPr>
            <a:lvl4pPr marL="1371390" indent="0" algn="ctr">
              <a:buNone/>
            </a:lvl4pPr>
            <a:lvl5pPr marL="1828519" indent="0" algn="ctr">
              <a:buNone/>
            </a:lvl5pPr>
            <a:lvl6pPr marL="2285649" indent="0" algn="ctr">
              <a:buNone/>
            </a:lvl6pPr>
            <a:lvl7pPr marL="2742780" indent="0" algn="ctr">
              <a:buNone/>
            </a:lvl7pPr>
            <a:lvl8pPr marL="3199908" indent="0" algn="ctr">
              <a:buNone/>
            </a:lvl8pPr>
            <a:lvl9pPr marL="3657039" indent="0" algn="ctr">
              <a:buNone/>
            </a:lvl9pPr>
            <a:extLst/>
          </a:lstStyle>
          <a:p>
            <a:r>
              <a:rPr kumimoji="0" lang="en-US" smtClean="0"/>
              <a:t>Click to edit Master subtitle style</a:t>
            </a:r>
            <a:endParaRPr kumimoji="0" lang="en-US"/>
          </a:p>
        </p:txBody>
      </p:sp>
      <p:grpSp>
        <p:nvGrpSpPr>
          <p:cNvPr id="2" name="Group 1"/>
          <p:cNvGrpSpPr/>
          <p:nvPr/>
        </p:nvGrpSpPr>
        <p:grpSpPr>
          <a:xfrm>
            <a:off x="-3762"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259"/>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259"/>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259"/>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8287187-F107-4CD8-9534-F5D0BC6D3595}" type="datetimeFigureOut">
              <a:rPr lang="en-US" smtClean="0"/>
              <a:pPr/>
              <a:t>2/7/2018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33EDD2D-B004-45A0-8FF1-F3C2E57571A4}" type="slidenum">
              <a:rPr lang="en-US" smtClean="0"/>
              <a:pPr/>
              <a:t>‹#›</a:t>
            </a:fld>
            <a:endParaRPr lang="en-US"/>
          </a:p>
        </p:txBody>
      </p:sp>
    </p:spTree>
    <p:extLst>
      <p:ext uri="{BB962C8B-B14F-4D97-AF65-F5344CB8AC3E}">
        <p14:creationId xmlns:p14="http://schemas.microsoft.com/office/powerpoint/2010/main" val="304684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0450789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25" rIns="91425"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white"/>
                </a:solidFill>
              </a:rPr>
              <a:pPr/>
              <a:t>2/7/2018</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extLst/>
          </a:lstStyle>
          <a:p>
            <a:pPr defTabSz="914259"/>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extLst/>
          </a:lstStyle>
          <a:p>
            <a:pPr defTabSz="914259"/>
            <a:endParaRPr lang="en-US">
              <a:solidFill>
                <a:prstClr val="white"/>
              </a:solidFill>
            </a:endParaRPr>
          </a:p>
        </p:txBody>
      </p:sp>
    </p:spTree>
    <p:extLst>
      <p:ext uri="{BB962C8B-B14F-4D97-AF65-F5344CB8AC3E}">
        <p14:creationId xmlns:p14="http://schemas.microsoft.com/office/powerpoint/2010/main" val="22618134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8287187-F107-4CD8-9534-F5D0BC6D3595}" type="datetimeFigureOut">
              <a:rPr lang="en-US" smtClean="0">
                <a:solidFill>
                  <a:prstClr val="white"/>
                </a:solidFill>
              </a:rPr>
              <a:pPr/>
              <a:t>2/7/2018</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F33EDD2D-B004-45A0-8FF1-F3C2E57571A4}"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494555741"/>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8287187-F107-4CD8-9534-F5D0BC6D3595}" type="datetimeFigureOut">
              <a:rPr lang="en-US" smtClean="0">
                <a:solidFill>
                  <a:prstClr val="white"/>
                </a:solidFill>
              </a:rPr>
              <a:pPr/>
              <a:t>2/7/2018</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F33EDD2D-B004-45A0-8FF1-F3C2E57571A4}"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070332567"/>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52"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52"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7"/>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7"/>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6245697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8287187-F107-4CD8-9534-F5D0BC6D3595}" type="datetimeFigureOut">
              <a:rPr lang="en-US" smtClean="0">
                <a:solidFill>
                  <a:prstClr val="white"/>
                </a:solidFill>
              </a:rPr>
              <a:pPr/>
              <a:t>2/7/2018</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F33EDD2D-B004-45A0-8FF1-F3C2E57571A4}"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546245685"/>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272681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87482729"/>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3" y="5443402"/>
            <a:ext cx="7162800" cy="648232"/>
          </a:xfrm>
          <a:noFill/>
        </p:spPr>
        <p:txBody>
          <a:bodyPr lIns="91425" tIns="0" rIns="91425" anchor="t"/>
          <a:lstStyle>
            <a:lvl1pPr marL="0" marR="18285"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8287187-F107-4CD8-9534-F5D0BC6D3595}" type="datetimeFigureOut">
              <a:rPr lang="en-US" smtClean="0">
                <a:solidFill>
                  <a:prstClr val="white"/>
                </a:solidFill>
              </a:rPr>
              <a:pPr/>
              <a:t>2/7/2018</a:t>
            </a:fld>
            <a:endParaRPr lang="en-US">
              <a:solidFill>
                <a:prstClr val="white"/>
              </a:solidFill>
            </a:endParaRPr>
          </a:p>
        </p:txBody>
      </p:sp>
      <p:sp>
        <p:nvSpPr>
          <p:cNvPr id="6" name="Footer Placeholder 5"/>
          <p:cNvSpPr>
            <a:spLocks noGrp="1"/>
          </p:cNvSpPr>
          <p:nvPr>
            <p:ph type="ftr" sz="quarter" idx="11"/>
          </p:nvPr>
        </p:nvSpPr>
        <p:spPr>
          <a:xfrm>
            <a:off x="4380075" y="6407947"/>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33EDD2D-B004-45A0-8FF1-F3C2E57571A4}"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25" tIns="45713" rIns="91425" bIns="45713" anchor="t" compatLnSpc="1"/>
          <a:lstStyle>
            <a:extLst/>
          </a:lstStyle>
          <a:p>
            <a:pPr defTabSz="914259"/>
            <a:endParaRPr lang="en-US">
              <a:solidFill>
                <a:prstClr val="white"/>
              </a:solidFill>
            </a:endParaRPr>
          </a:p>
        </p:txBody>
      </p:sp>
      <p:sp>
        <p:nvSpPr>
          <p:cNvPr id="9" name="Freeform 8"/>
          <p:cNvSpPr>
            <a:spLocks/>
          </p:cNvSpPr>
          <p:nvPr/>
        </p:nvSpPr>
        <p:spPr bwMode="auto">
          <a:xfrm>
            <a:off x="485720" y="5939012"/>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25" tIns="45713" rIns="91425" bIns="45713" anchor="t" compatLnSpc="1"/>
          <a:lstStyle>
            <a:extLst/>
          </a:lstStyle>
          <a:p>
            <a:pPr defTabSz="914259"/>
            <a:endParaRPr lang="en-US">
              <a:solidFill>
                <a:prstClr val="white"/>
              </a:solidFill>
            </a:endParaRPr>
          </a:p>
        </p:txBody>
      </p:sp>
      <p:sp>
        <p:nvSpPr>
          <p:cNvPr id="10" name="Right Triangle 9"/>
          <p:cNvSpPr>
            <a:spLocks/>
          </p:cNvSpPr>
          <p:nvPr/>
        </p:nvSpPr>
        <p:spPr bwMode="auto">
          <a:xfrm>
            <a:off x="-6041"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25" tIns="45713" rIns="91425" bIns="45713" anchor="ctr" compatLnSpc="1"/>
          <a:lstStyle>
            <a:extLst/>
          </a:lstStyle>
          <a:p>
            <a:pPr algn="ctr" defTabSz="914259"/>
            <a:endParaRPr lang="en-US">
              <a:solidFill>
                <a:prstClr val="white"/>
              </a:solidFill>
            </a:endParaRPr>
          </a:p>
        </p:txBody>
      </p:sp>
      <p:cxnSp>
        <p:nvCxnSpPr>
          <p:cNvPr id="11" name="Straight Connector 10"/>
          <p:cNvCxnSpPr/>
          <p:nvPr/>
        </p:nvCxnSpPr>
        <p:spPr>
          <a:xfrm>
            <a:off x="-9234"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extLst/>
          </a:lstStyle>
          <a:p>
            <a:pPr defTabSz="914259"/>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extLst/>
          </a:lstStyle>
          <a:p>
            <a:pPr defTabSz="914259"/>
            <a:endParaRPr lang="en-US">
              <a:solidFill>
                <a:prstClr val="white"/>
              </a:solidFill>
            </a:endParaRPr>
          </a:p>
        </p:txBody>
      </p:sp>
    </p:spTree>
    <p:extLst>
      <p:ext uri="{BB962C8B-B14F-4D97-AF65-F5344CB8AC3E}">
        <p14:creationId xmlns:p14="http://schemas.microsoft.com/office/powerpoint/2010/main" val="2436951576"/>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1"/>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78665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3"/>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034114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5" tIns="45713" rIns="91425" bIns="45713" anchor="ctr"/>
          <a:lstStyle>
            <a:extLst/>
          </a:lstStyle>
          <a:p>
            <a:pPr algn="ctr" defTabSz="914259"/>
            <a:endParaRPr lang="en-US">
              <a:solidFill>
                <a:prstClr val="white"/>
              </a:solidFill>
            </a:endParaRPr>
          </a:p>
        </p:txBody>
      </p:sp>
      <p:sp>
        <p:nvSpPr>
          <p:cNvPr id="9" name="Title 8"/>
          <p:cNvSpPr>
            <a:spLocks noGrp="1"/>
          </p:cNvSpPr>
          <p:nvPr>
            <p:ph type="ctrTitle"/>
          </p:nvPr>
        </p:nvSpPr>
        <p:spPr>
          <a:xfrm>
            <a:off x="685800" y="1752604"/>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13" rIns="45713"/>
          <a:lstStyle>
            <a:lvl1pPr marL="0" marR="63999" indent="0" algn="r">
              <a:buNone/>
              <a:defRPr>
                <a:solidFill>
                  <a:schemeClr val="tx2"/>
                </a:solidFill>
              </a:defRPr>
            </a:lvl1pPr>
            <a:lvl2pPr marL="457130" indent="0" algn="ctr">
              <a:buNone/>
            </a:lvl2pPr>
            <a:lvl3pPr marL="914259" indent="0" algn="ctr">
              <a:buNone/>
            </a:lvl3pPr>
            <a:lvl4pPr marL="1371390" indent="0" algn="ctr">
              <a:buNone/>
            </a:lvl4pPr>
            <a:lvl5pPr marL="1828519" indent="0" algn="ctr">
              <a:buNone/>
            </a:lvl5pPr>
            <a:lvl6pPr marL="2285649" indent="0" algn="ctr">
              <a:buNone/>
            </a:lvl6pPr>
            <a:lvl7pPr marL="2742780" indent="0" algn="ctr">
              <a:buNone/>
            </a:lvl7pPr>
            <a:lvl8pPr marL="3199908" indent="0" algn="ctr">
              <a:buNone/>
            </a:lvl8pPr>
            <a:lvl9pPr marL="3657039" indent="0" algn="ctr">
              <a:buNone/>
            </a:lvl9pPr>
            <a:extLst/>
          </a:lstStyle>
          <a:p>
            <a:r>
              <a:rPr kumimoji="0" lang="en-US" smtClean="0"/>
              <a:t>Click to edit Master subtitle style</a:t>
            </a:r>
            <a:endParaRPr kumimoji="0" lang="en-US"/>
          </a:p>
        </p:txBody>
      </p:sp>
      <p:grpSp>
        <p:nvGrpSpPr>
          <p:cNvPr id="2" name="Group 1"/>
          <p:cNvGrpSpPr/>
          <p:nvPr/>
        </p:nvGrpSpPr>
        <p:grpSpPr>
          <a:xfrm>
            <a:off x="-3762"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259"/>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259"/>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259"/>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8287187-F107-4CD8-9534-F5D0BC6D3595}" type="datetimeFigureOut">
              <a:rPr lang="en-US" smtClean="0"/>
              <a:pPr/>
              <a:t>2/7/2018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33EDD2D-B004-45A0-8FF1-F3C2E57571A4}" type="slidenum">
              <a:rPr lang="en-US" smtClean="0"/>
              <a:pPr/>
              <a:t>‹#›</a:t>
            </a:fld>
            <a:endParaRPr lang="en-US"/>
          </a:p>
        </p:txBody>
      </p:sp>
    </p:spTree>
    <p:extLst>
      <p:ext uri="{BB962C8B-B14F-4D97-AF65-F5344CB8AC3E}">
        <p14:creationId xmlns:p14="http://schemas.microsoft.com/office/powerpoint/2010/main" val="26055986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61338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4423014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25" rIns="91425"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white"/>
                </a:solidFill>
              </a:rPr>
              <a:pPr/>
              <a:t>2/7/2018</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extLst/>
          </a:lstStyle>
          <a:p>
            <a:pPr defTabSz="914259"/>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extLst/>
          </a:lstStyle>
          <a:p>
            <a:pPr defTabSz="914259"/>
            <a:endParaRPr lang="en-US">
              <a:solidFill>
                <a:prstClr val="white"/>
              </a:solidFill>
            </a:endParaRPr>
          </a:p>
        </p:txBody>
      </p:sp>
    </p:spTree>
    <p:extLst>
      <p:ext uri="{BB962C8B-B14F-4D97-AF65-F5344CB8AC3E}">
        <p14:creationId xmlns:p14="http://schemas.microsoft.com/office/powerpoint/2010/main" val="24922040"/>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8287187-F107-4CD8-9534-F5D0BC6D3595}" type="datetimeFigureOut">
              <a:rPr lang="en-US" smtClean="0">
                <a:solidFill>
                  <a:prstClr val="white"/>
                </a:solidFill>
              </a:rPr>
              <a:pPr/>
              <a:t>2/7/2018</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F33EDD2D-B004-45A0-8FF1-F3C2E57571A4}"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79994186"/>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52"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52"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7"/>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7"/>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92676849"/>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8287187-F107-4CD8-9534-F5D0BC6D3595}" type="datetimeFigureOut">
              <a:rPr lang="en-US" smtClean="0">
                <a:solidFill>
                  <a:prstClr val="white"/>
                </a:solidFill>
              </a:rPr>
              <a:pPr/>
              <a:t>2/7/2018</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F33EDD2D-B004-45A0-8FF1-F3C2E57571A4}"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709525029"/>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919844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79612071"/>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3" y="5443402"/>
            <a:ext cx="7162800" cy="648232"/>
          </a:xfrm>
          <a:noFill/>
        </p:spPr>
        <p:txBody>
          <a:bodyPr lIns="91425" tIns="0" rIns="91425" anchor="t"/>
          <a:lstStyle>
            <a:lvl1pPr marL="0" marR="18285"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8287187-F107-4CD8-9534-F5D0BC6D3595}" type="datetimeFigureOut">
              <a:rPr lang="en-US" smtClean="0">
                <a:solidFill>
                  <a:prstClr val="white"/>
                </a:solidFill>
              </a:rPr>
              <a:pPr/>
              <a:t>2/7/2018</a:t>
            </a:fld>
            <a:endParaRPr lang="en-US">
              <a:solidFill>
                <a:prstClr val="white"/>
              </a:solidFill>
            </a:endParaRPr>
          </a:p>
        </p:txBody>
      </p:sp>
      <p:sp>
        <p:nvSpPr>
          <p:cNvPr id="6" name="Footer Placeholder 5"/>
          <p:cNvSpPr>
            <a:spLocks noGrp="1"/>
          </p:cNvSpPr>
          <p:nvPr>
            <p:ph type="ftr" sz="quarter" idx="11"/>
          </p:nvPr>
        </p:nvSpPr>
        <p:spPr>
          <a:xfrm>
            <a:off x="4380075" y="6407947"/>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33EDD2D-B004-45A0-8FF1-F3C2E57571A4}"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25" tIns="45713" rIns="91425" bIns="45713" anchor="t" compatLnSpc="1"/>
          <a:lstStyle>
            <a:extLst/>
          </a:lstStyle>
          <a:p>
            <a:pPr defTabSz="914259"/>
            <a:endParaRPr lang="en-US">
              <a:solidFill>
                <a:prstClr val="white"/>
              </a:solidFill>
            </a:endParaRPr>
          </a:p>
        </p:txBody>
      </p:sp>
      <p:sp>
        <p:nvSpPr>
          <p:cNvPr id="9" name="Freeform 8"/>
          <p:cNvSpPr>
            <a:spLocks/>
          </p:cNvSpPr>
          <p:nvPr/>
        </p:nvSpPr>
        <p:spPr bwMode="auto">
          <a:xfrm>
            <a:off x="485720" y="5939012"/>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25" tIns="45713" rIns="91425" bIns="45713" anchor="t" compatLnSpc="1"/>
          <a:lstStyle>
            <a:extLst/>
          </a:lstStyle>
          <a:p>
            <a:pPr defTabSz="914259"/>
            <a:endParaRPr lang="en-US">
              <a:solidFill>
                <a:prstClr val="white"/>
              </a:solidFill>
            </a:endParaRPr>
          </a:p>
        </p:txBody>
      </p:sp>
      <p:sp>
        <p:nvSpPr>
          <p:cNvPr id="10" name="Right Triangle 9"/>
          <p:cNvSpPr>
            <a:spLocks/>
          </p:cNvSpPr>
          <p:nvPr/>
        </p:nvSpPr>
        <p:spPr bwMode="auto">
          <a:xfrm>
            <a:off x="-6041"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25" tIns="45713" rIns="91425" bIns="45713" anchor="ctr" compatLnSpc="1"/>
          <a:lstStyle>
            <a:extLst/>
          </a:lstStyle>
          <a:p>
            <a:pPr algn="ctr" defTabSz="914259"/>
            <a:endParaRPr lang="en-US">
              <a:solidFill>
                <a:prstClr val="white"/>
              </a:solidFill>
            </a:endParaRPr>
          </a:p>
        </p:txBody>
      </p:sp>
      <p:cxnSp>
        <p:nvCxnSpPr>
          <p:cNvPr id="11" name="Straight Connector 10"/>
          <p:cNvCxnSpPr/>
          <p:nvPr/>
        </p:nvCxnSpPr>
        <p:spPr>
          <a:xfrm>
            <a:off x="-9234"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extLst/>
          </a:lstStyle>
          <a:p>
            <a:pPr defTabSz="914259"/>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extLst/>
          </a:lstStyle>
          <a:p>
            <a:pPr defTabSz="914259"/>
            <a:endParaRPr lang="en-US">
              <a:solidFill>
                <a:prstClr val="white"/>
              </a:solidFill>
            </a:endParaRPr>
          </a:p>
        </p:txBody>
      </p:sp>
    </p:spTree>
    <p:extLst>
      <p:ext uri="{BB962C8B-B14F-4D97-AF65-F5344CB8AC3E}">
        <p14:creationId xmlns:p14="http://schemas.microsoft.com/office/powerpoint/2010/main" val="706787631"/>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1"/>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850367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3"/>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67544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5" tIns="45713" rIns="91425" bIns="45713" anchor="ctr"/>
          <a:lstStyle>
            <a:extLst/>
          </a:lstStyle>
          <a:p>
            <a:pPr algn="ctr" defTabSz="914259"/>
            <a:endParaRPr lang="en-US">
              <a:solidFill>
                <a:prstClr val="white"/>
              </a:solidFill>
            </a:endParaRPr>
          </a:p>
        </p:txBody>
      </p:sp>
      <p:sp>
        <p:nvSpPr>
          <p:cNvPr id="9" name="Title 8"/>
          <p:cNvSpPr>
            <a:spLocks noGrp="1"/>
          </p:cNvSpPr>
          <p:nvPr>
            <p:ph type="ctrTitle"/>
          </p:nvPr>
        </p:nvSpPr>
        <p:spPr>
          <a:xfrm>
            <a:off x="685800" y="1752604"/>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13" rIns="45713"/>
          <a:lstStyle>
            <a:lvl1pPr marL="0" marR="63999" indent="0" algn="r">
              <a:buNone/>
              <a:defRPr>
                <a:solidFill>
                  <a:schemeClr val="tx2"/>
                </a:solidFill>
              </a:defRPr>
            </a:lvl1pPr>
            <a:lvl2pPr marL="457130" indent="0" algn="ctr">
              <a:buNone/>
            </a:lvl2pPr>
            <a:lvl3pPr marL="914259" indent="0" algn="ctr">
              <a:buNone/>
            </a:lvl3pPr>
            <a:lvl4pPr marL="1371390" indent="0" algn="ctr">
              <a:buNone/>
            </a:lvl4pPr>
            <a:lvl5pPr marL="1828519" indent="0" algn="ctr">
              <a:buNone/>
            </a:lvl5pPr>
            <a:lvl6pPr marL="2285649" indent="0" algn="ctr">
              <a:buNone/>
            </a:lvl6pPr>
            <a:lvl7pPr marL="2742780" indent="0" algn="ctr">
              <a:buNone/>
            </a:lvl7pPr>
            <a:lvl8pPr marL="3199908" indent="0" algn="ctr">
              <a:buNone/>
            </a:lvl8pPr>
            <a:lvl9pPr marL="3657039" indent="0" algn="ctr">
              <a:buNone/>
            </a:lvl9pPr>
            <a:extLst/>
          </a:lstStyle>
          <a:p>
            <a:r>
              <a:rPr kumimoji="0" lang="en-US" smtClean="0"/>
              <a:t>Click to edit Master subtitle style</a:t>
            </a:r>
            <a:endParaRPr kumimoji="0" lang="en-US"/>
          </a:p>
        </p:txBody>
      </p:sp>
      <p:grpSp>
        <p:nvGrpSpPr>
          <p:cNvPr id="2" name="Group 1"/>
          <p:cNvGrpSpPr/>
          <p:nvPr/>
        </p:nvGrpSpPr>
        <p:grpSpPr>
          <a:xfrm>
            <a:off x="-3762"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259"/>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259"/>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259"/>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8287187-F107-4CD8-9534-F5D0BC6D3595}" type="datetimeFigureOut">
              <a:rPr lang="en-US" smtClean="0"/>
              <a:pPr/>
              <a:t>2/7/2018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33EDD2D-B004-45A0-8FF1-F3C2E57571A4}" type="slidenum">
              <a:rPr lang="en-US" smtClean="0"/>
              <a:pPr/>
              <a:t>‹#›</a:t>
            </a:fld>
            <a:endParaRPr lang="en-US"/>
          </a:p>
        </p:txBody>
      </p:sp>
    </p:spTree>
    <p:extLst>
      <p:ext uri="{BB962C8B-B14F-4D97-AF65-F5344CB8AC3E}">
        <p14:creationId xmlns:p14="http://schemas.microsoft.com/office/powerpoint/2010/main" val="118946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8287187-F107-4CD8-9534-F5D0BC6D3595}" type="datetimeFigureOut">
              <a:rPr lang="en-US" smtClean="0">
                <a:solidFill>
                  <a:prstClr val="white"/>
                </a:solidFill>
              </a:rPr>
              <a:pPr/>
              <a:t>2/7/2018</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F33EDD2D-B004-45A0-8FF1-F3C2E57571A4}"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112785851"/>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0134565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25" rIns="91425"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white"/>
                </a:solidFill>
              </a:rPr>
              <a:pPr/>
              <a:t>2/7/2018</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extLst/>
          </a:lstStyle>
          <a:p>
            <a:pPr defTabSz="914259"/>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extLst/>
          </a:lstStyle>
          <a:p>
            <a:pPr defTabSz="914259"/>
            <a:endParaRPr lang="en-US">
              <a:solidFill>
                <a:prstClr val="white"/>
              </a:solidFill>
            </a:endParaRPr>
          </a:p>
        </p:txBody>
      </p:sp>
    </p:spTree>
    <p:extLst>
      <p:ext uri="{BB962C8B-B14F-4D97-AF65-F5344CB8AC3E}">
        <p14:creationId xmlns:p14="http://schemas.microsoft.com/office/powerpoint/2010/main" val="2413529714"/>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8287187-F107-4CD8-9534-F5D0BC6D3595}" type="datetimeFigureOut">
              <a:rPr lang="en-US" smtClean="0">
                <a:solidFill>
                  <a:prstClr val="white"/>
                </a:solidFill>
              </a:rPr>
              <a:pPr/>
              <a:t>2/7/2018</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F33EDD2D-B004-45A0-8FF1-F3C2E57571A4}"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57920375"/>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52"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52"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7"/>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7"/>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6937704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8287187-F107-4CD8-9534-F5D0BC6D3595}" type="datetimeFigureOut">
              <a:rPr lang="en-US" smtClean="0">
                <a:solidFill>
                  <a:prstClr val="white"/>
                </a:solidFill>
              </a:rPr>
              <a:pPr/>
              <a:t>2/7/2018</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F33EDD2D-B004-45A0-8FF1-F3C2E57571A4}"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361530786"/>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705030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25828840"/>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3" y="5443402"/>
            <a:ext cx="7162800" cy="648232"/>
          </a:xfrm>
          <a:noFill/>
        </p:spPr>
        <p:txBody>
          <a:bodyPr lIns="91425" tIns="0" rIns="91425" anchor="t"/>
          <a:lstStyle>
            <a:lvl1pPr marL="0" marR="18285"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8287187-F107-4CD8-9534-F5D0BC6D3595}" type="datetimeFigureOut">
              <a:rPr lang="en-US" smtClean="0">
                <a:solidFill>
                  <a:prstClr val="white"/>
                </a:solidFill>
              </a:rPr>
              <a:pPr/>
              <a:t>2/7/2018</a:t>
            </a:fld>
            <a:endParaRPr lang="en-US">
              <a:solidFill>
                <a:prstClr val="white"/>
              </a:solidFill>
            </a:endParaRPr>
          </a:p>
        </p:txBody>
      </p:sp>
      <p:sp>
        <p:nvSpPr>
          <p:cNvPr id="6" name="Footer Placeholder 5"/>
          <p:cNvSpPr>
            <a:spLocks noGrp="1"/>
          </p:cNvSpPr>
          <p:nvPr>
            <p:ph type="ftr" sz="quarter" idx="11"/>
          </p:nvPr>
        </p:nvSpPr>
        <p:spPr>
          <a:xfrm>
            <a:off x="4380075" y="6407947"/>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33EDD2D-B004-45A0-8FF1-F3C2E57571A4}"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25" tIns="45713" rIns="91425" bIns="45713" anchor="t" compatLnSpc="1"/>
          <a:lstStyle>
            <a:extLst/>
          </a:lstStyle>
          <a:p>
            <a:pPr defTabSz="914259"/>
            <a:endParaRPr lang="en-US">
              <a:solidFill>
                <a:prstClr val="white"/>
              </a:solidFill>
            </a:endParaRPr>
          </a:p>
        </p:txBody>
      </p:sp>
      <p:sp>
        <p:nvSpPr>
          <p:cNvPr id="9" name="Freeform 8"/>
          <p:cNvSpPr>
            <a:spLocks/>
          </p:cNvSpPr>
          <p:nvPr/>
        </p:nvSpPr>
        <p:spPr bwMode="auto">
          <a:xfrm>
            <a:off x="485720" y="5939012"/>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25" tIns="45713" rIns="91425" bIns="45713" anchor="t" compatLnSpc="1"/>
          <a:lstStyle>
            <a:extLst/>
          </a:lstStyle>
          <a:p>
            <a:pPr defTabSz="914259"/>
            <a:endParaRPr lang="en-US">
              <a:solidFill>
                <a:prstClr val="white"/>
              </a:solidFill>
            </a:endParaRPr>
          </a:p>
        </p:txBody>
      </p:sp>
      <p:sp>
        <p:nvSpPr>
          <p:cNvPr id="10" name="Right Triangle 9"/>
          <p:cNvSpPr>
            <a:spLocks/>
          </p:cNvSpPr>
          <p:nvPr/>
        </p:nvSpPr>
        <p:spPr bwMode="auto">
          <a:xfrm>
            <a:off x="-6041"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25" tIns="45713" rIns="91425" bIns="45713" anchor="ctr" compatLnSpc="1"/>
          <a:lstStyle>
            <a:extLst/>
          </a:lstStyle>
          <a:p>
            <a:pPr algn="ctr" defTabSz="914259"/>
            <a:endParaRPr lang="en-US">
              <a:solidFill>
                <a:prstClr val="white"/>
              </a:solidFill>
            </a:endParaRPr>
          </a:p>
        </p:txBody>
      </p:sp>
      <p:cxnSp>
        <p:nvCxnSpPr>
          <p:cNvPr id="11" name="Straight Connector 10"/>
          <p:cNvCxnSpPr/>
          <p:nvPr/>
        </p:nvCxnSpPr>
        <p:spPr>
          <a:xfrm>
            <a:off x="-9234"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extLst/>
          </a:lstStyle>
          <a:p>
            <a:pPr defTabSz="914259"/>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extLst/>
          </a:lstStyle>
          <a:p>
            <a:pPr defTabSz="914259"/>
            <a:endParaRPr lang="en-US">
              <a:solidFill>
                <a:prstClr val="white"/>
              </a:solidFill>
            </a:endParaRPr>
          </a:p>
        </p:txBody>
      </p:sp>
    </p:spTree>
    <p:extLst>
      <p:ext uri="{BB962C8B-B14F-4D97-AF65-F5344CB8AC3E}">
        <p14:creationId xmlns:p14="http://schemas.microsoft.com/office/powerpoint/2010/main" val="1252764789"/>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1"/>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988413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3"/>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19757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418119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5164" indent="0" algn="ctr">
              <a:buNone/>
              <a:defRPr>
                <a:solidFill>
                  <a:schemeClr val="tx1">
                    <a:tint val="75000"/>
                  </a:schemeClr>
                </a:solidFill>
              </a:defRPr>
            </a:lvl2pPr>
            <a:lvl3pPr marL="890397" indent="0" algn="ctr">
              <a:buNone/>
              <a:defRPr>
                <a:solidFill>
                  <a:schemeClr val="tx1">
                    <a:tint val="75000"/>
                  </a:schemeClr>
                </a:solidFill>
              </a:defRPr>
            </a:lvl3pPr>
            <a:lvl4pPr marL="1335512" indent="0" algn="ctr">
              <a:buNone/>
              <a:defRPr>
                <a:solidFill>
                  <a:schemeClr val="tx1">
                    <a:tint val="75000"/>
                  </a:schemeClr>
                </a:solidFill>
              </a:defRPr>
            </a:lvl4pPr>
            <a:lvl5pPr marL="1780680" indent="0" algn="ctr">
              <a:buNone/>
              <a:defRPr>
                <a:solidFill>
                  <a:schemeClr val="tx1">
                    <a:tint val="75000"/>
                  </a:schemeClr>
                </a:solidFill>
              </a:defRPr>
            </a:lvl5pPr>
            <a:lvl6pPr marL="2225855" indent="0" algn="ctr">
              <a:buNone/>
              <a:defRPr>
                <a:solidFill>
                  <a:schemeClr val="tx1">
                    <a:tint val="75000"/>
                  </a:schemeClr>
                </a:solidFill>
              </a:defRPr>
            </a:lvl6pPr>
            <a:lvl7pPr marL="2671020" indent="0" algn="ctr">
              <a:buNone/>
              <a:defRPr>
                <a:solidFill>
                  <a:schemeClr val="tx1">
                    <a:tint val="75000"/>
                  </a:schemeClr>
                </a:solidFill>
              </a:defRPr>
            </a:lvl7pPr>
            <a:lvl8pPr marL="3116186" indent="0" algn="ctr">
              <a:buNone/>
              <a:defRPr>
                <a:solidFill>
                  <a:schemeClr val="tx1">
                    <a:tint val="75000"/>
                  </a:schemeClr>
                </a:solidFill>
              </a:defRPr>
            </a:lvl8pPr>
            <a:lvl9pPr marL="356134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0162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4507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2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solidFill>
                  <a:schemeClr val="tx1">
                    <a:tint val="75000"/>
                  </a:schemeClr>
                </a:solidFill>
              </a:defRPr>
            </a:lvl1pPr>
            <a:lvl2pPr marL="445164" indent="0">
              <a:buNone/>
              <a:defRPr sz="1800">
                <a:solidFill>
                  <a:schemeClr val="tx1">
                    <a:tint val="75000"/>
                  </a:schemeClr>
                </a:solidFill>
              </a:defRPr>
            </a:lvl2pPr>
            <a:lvl3pPr marL="890397" indent="0">
              <a:buNone/>
              <a:defRPr sz="1600">
                <a:solidFill>
                  <a:schemeClr val="tx1">
                    <a:tint val="75000"/>
                  </a:schemeClr>
                </a:solidFill>
              </a:defRPr>
            </a:lvl3pPr>
            <a:lvl4pPr marL="1335512" indent="0">
              <a:buNone/>
              <a:defRPr sz="1400">
                <a:solidFill>
                  <a:schemeClr val="tx1">
                    <a:tint val="75000"/>
                  </a:schemeClr>
                </a:solidFill>
              </a:defRPr>
            </a:lvl4pPr>
            <a:lvl5pPr marL="1780680" indent="0">
              <a:buNone/>
              <a:defRPr sz="1400">
                <a:solidFill>
                  <a:schemeClr val="tx1">
                    <a:tint val="75000"/>
                  </a:schemeClr>
                </a:solidFill>
              </a:defRPr>
            </a:lvl5pPr>
            <a:lvl6pPr marL="2225855" indent="0">
              <a:buNone/>
              <a:defRPr sz="1400">
                <a:solidFill>
                  <a:schemeClr val="tx1">
                    <a:tint val="75000"/>
                  </a:schemeClr>
                </a:solidFill>
              </a:defRPr>
            </a:lvl6pPr>
            <a:lvl7pPr marL="2671020" indent="0">
              <a:buNone/>
              <a:defRPr sz="1400">
                <a:solidFill>
                  <a:schemeClr val="tx1">
                    <a:tint val="75000"/>
                  </a:schemeClr>
                </a:solidFill>
              </a:defRPr>
            </a:lvl7pPr>
            <a:lvl8pPr marL="3116186" indent="0">
              <a:buNone/>
              <a:defRPr sz="1400">
                <a:solidFill>
                  <a:schemeClr val="tx1">
                    <a:tint val="75000"/>
                  </a:schemeClr>
                </a:solidFill>
              </a:defRPr>
            </a:lvl8pPr>
            <a:lvl9pPr marL="356134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8999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72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72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8480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45164" indent="0">
              <a:buNone/>
              <a:defRPr sz="2000" b="1"/>
            </a:lvl2pPr>
            <a:lvl3pPr marL="890397" indent="0">
              <a:buNone/>
              <a:defRPr sz="1800" b="1"/>
            </a:lvl3pPr>
            <a:lvl4pPr marL="1335512" indent="0">
              <a:buNone/>
              <a:defRPr sz="1600" b="1"/>
            </a:lvl4pPr>
            <a:lvl5pPr marL="1780680" indent="0">
              <a:buNone/>
              <a:defRPr sz="1600" b="1"/>
            </a:lvl5pPr>
            <a:lvl6pPr marL="2225855" indent="0">
              <a:buNone/>
              <a:defRPr sz="1600" b="1"/>
            </a:lvl6pPr>
            <a:lvl7pPr marL="2671020" indent="0">
              <a:buNone/>
              <a:defRPr sz="1600" b="1"/>
            </a:lvl7pPr>
            <a:lvl8pPr marL="3116186" indent="0">
              <a:buNone/>
              <a:defRPr sz="1600" b="1"/>
            </a:lvl8pPr>
            <a:lvl9pPr marL="356134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45164" indent="0">
              <a:buNone/>
              <a:defRPr sz="2000" b="1"/>
            </a:lvl2pPr>
            <a:lvl3pPr marL="890397" indent="0">
              <a:buNone/>
              <a:defRPr sz="1800" b="1"/>
            </a:lvl3pPr>
            <a:lvl4pPr marL="1335512" indent="0">
              <a:buNone/>
              <a:defRPr sz="1600" b="1"/>
            </a:lvl4pPr>
            <a:lvl5pPr marL="1780680" indent="0">
              <a:buNone/>
              <a:defRPr sz="1600" b="1"/>
            </a:lvl5pPr>
            <a:lvl6pPr marL="2225855" indent="0">
              <a:buNone/>
              <a:defRPr sz="1600" b="1"/>
            </a:lvl6pPr>
            <a:lvl7pPr marL="2671020" indent="0">
              <a:buNone/>
              <a:defRPr sz="1600" b="1"/>
            </a:lvl7pPr>
            <a:lvl8pPr marL="3116186" indent="0">
              <a:buNone/>
              <a:defRPr sz="1600" b="1"/>
            </a:lvl8pPr>
            <a:lvl9pPr marL="356134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21BB8-495E-46BC-9F46-5E7C92D679A5}"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3596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21BB8-495E-46BC-9F46-5E7C92D679A5}"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0601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21BB8-495E-46BC-9F46-5E7C92D679A5}"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8766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45164" indent="0">
              <a:buNone/>
              <a:defRPr sz="1200"/>
            </a:lvl2pPr>
            <a:lvl3pPr marL="890397" indent="0">
              <a:buNone/>
              <a:defRPr sz="1000"/>
            </a:lvl3pPr>
            <a:lvl4pPr marL="1335512" indent="0">
              <a:buNone/>
              <a:defRPr sz="900"/>
            </a:lvl4pPr>
            <a:lvl5pPr marL="1780680" indent="0">
              <a:buNone/>
              <a:defRPr sz="900"/>
            </a:lvl5pPr>
            <a:lvl6pPr marL="2225855" indent="0">
              <a:buNone/>
              <a:defRPr sz="900"/>
            </a:lvl6pPr>
            <a:lvl7pPr marL="2671020" indent="0">
              <a:buNone/>
              <a:defRPr sz="900"/>
            </a:lvl7pPr>
            <a:lvl8pPr marL="3116186" indent="0">
              <a:buNone/>
              <a:defRPr sz="900"/>
            </a:lvl8pPr>
            <a:lvl9pPr marL="356134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9506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45164" indent="0">
              <a:buNone/>
              <a:defRPr sz="2800"/>
            </a:lvl2pPr>
            <a:lvl3pPr marL="890397" indent="0">
              <a:buNone/>
              <a:defRPr sz="2400"/>
            </a:lvl3pPr>
            <a:lvl4pPr marL="1335512" indent="0">
              <a:buNone/>
              <a:defRPr sz="2000"/>
            </a:lvl4pPr>
            <a:lvl5pPr marL="1780680" indent="0">
              <a:buNone/>
              <a:defRPr sz="2000"/>
            </a:lvl5pPr>
            <a:lvl6pPr marL="2225855" indent="0">
              <a:buNone/>
              <a:defRPr sz="2000"/>
            </a:lvl6pPr>
            <a:lvl7pPr marL="2671020" indent="0">
              <a:buNone/>
              <a:defRPr sz="2000"/>
            </a:lvl7pPr>
            <a:lvl8pPr marL="3116186" indent="0">
              <a:buNone/>
              <a:defRPr sz="2000"/>
            </a:lvl8pPr>
            <a:lvl9pPr marL="3561346"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45164" indent="0">
              <a:buNone/>
              <a:defRPr sz="1200"/>
            </a:lvl2pPr>
            <a:lvl3pPr marL="890397" indent="0">
              <a:buNone/>
              <a:defRPr sz="1000"/>
            </a:lvl3pPr>
            <a:lvl4pPr marL="1335512" indent="0">
              <a:buNone/>
              <a:defRPr sz="900"/>
            </a:lvl4pPr>
            <a:lvl5pPr marL="1780680" indent="0">
              <a:buNone/>
              <a:defRPr sz="900"/>
            </a:lvl5pPr>
            <a:lvl6pPr marL="2225855" indent="0">
              <a:buNone/>
              <a:defRPr sz="900"/>
            </a:lvl6pPr>
            <a:lvl7pPr marL="2671020" indent="0">
              <a:buNone/>
              <a:defRPr sz="900"/>
            </a:lvl7pPr>
            <a:lvl8pPr marL="3116186" indent="0">
              <a:buNone/>
              <a:defRPr sz="900"/>
            </a:lvl8pPr>
            <a:lvl9pPr marL="356134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3876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848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97209757"/>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5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5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6843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77"/>
            <a:ext cx="6400354" cy="1752451"/>
          </a:xfrm>
        </p:spPr>
        <p:txBody>
          <a:bodyPr/>
          <a:lstStyle>
            <a:lvl1pPr marL="0" indent="0" algn="ctr">
              <a:buNone/>
              <a:defRPr/>
            </a:lvl1pPr>
            <a:lvl2pPr marL="320960" indent="0" algn="ctr">
              <a:buNone/>
              <a:defRPr/>
            </a:lvl2pPr>
            <a:lvl3pPr marL="641925" indent="0" algn="ctr">
              <a:buNone/>
              <a:defRPr/>
            </a:lvl3pPr>
            <a:lvl4pPr marL="962890" indent="0" algn="ctr">
              <a:buNone/>
              <a:defRPr/>
            </a:lvl4pPr>
            <a:lvl5pPr marL="1283855" indent="0" algn="ctr">
              <a:buNone/>
              <a:defRPr/>
            </a:lvl5pPr>
            <a:lvl6pPr marL="1604822" indent="0" algn="ctr">
              <a:buNone/>
              <a:defRPr/>
            </a:lvl6pPr>
            <a:lvl7pPr marL="1925783" indent="0" algn="ctr">
              <a:buNone/>
              <a:defRPr/>
            </a:lvl7pPr>
            <a:lvl8pPr marL="2246751" indent="0" algn="ctr">
              <a:buNone/>
              <a:defRPr/>
            </a:lvl8pPr>
            <a:lvl9pPr marL="256771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270600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26979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960" indent="0">
              <a:buNone/>
              <a:defRPr sz="1300"/>
            </a:lvl2pPr>
            <a:lvl3pPr marL="641925" indent="0">
              <a:buNone/>
              <a:defRPr sz="1100"/>
            </a:lvl3pPr>
            <a:lvl4pPr marL="962890" indent="0">
              <a:buNone/>
              <a:defRPr sz="1000"/>
            </a:lvl4pPr>
            <a:lvl5pPr marL="1283855" indent="0">
              <a:buNone/>
              <a:defRPr sz="1000"/>
            </a:lvl5pPr>
            <a:lvl6pPr marL="1604822" indent="0">
              <a:buNone/>
              <a:defRPr sz="1000"/>
            </a:lvl6pPr>
            <a:lvl7pPr marL="1925783" indent="0">
              <a:buNone/>
              <a:defRPr sz="1000"/>
            </a:lvl7pPr>
            <a:lvl8pPr marL="2246751" indent="0">
              <a:buNone/>
              <a:defRPr sz="1000"/>
            </a:lvl8pPr>
            <a:lvl9pPr marL="2567713" indent="0">
              <a:buNone/>
              <a:defRPr sz="1000"/>
            </a:lvl9pPr>
          </a:lstStyle>
          <a:p>
            <a:pPr lvl="0"/>
            <a:r>
              <a:rPr lang="en-US" smtClean="0"/>
              <a:t>Click to edit Master text styles</a:t>
            </a:r>
          </a:p>
        </p:txBody>
      </p:sp>
    </p:spTree>
    <p:extLst>
      <p:ext uri="{BB962C8B-B14F-4D97-AF65-F5344CB8AC3E}">
        <p14:creationId xmlns:p14="http://schemas.microsoft.com/office/powerpoint/2010/main" val="1404180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0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0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6730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960" indent="0">
              <a:buNone/>
              <a:defRPr sz="1400" b="1"/>
            </a:lvl2pPr>
            <a:lvl3pPr marL="641925" indent="0">
              <a:buNone/>
              <a:defRPr sz="1300" b="1"/>
            </a:lvl3pPr>
            <a:lvl4pPr marL="962890" indent="0">
              <a:buNone/>
              <a:defRPr sz="1100" b="1"/>
            </a:lvl4pPr>
            <a:lvl5pPr marL="1283855" indent="0">
              <a:buNone/>
              <a:defRPr sz="1100" b="1"/>
            </a:lvl5pPr>
            <a:lvl6pPr marL="1604822" indent="0">
              <a:buNone/>
              <a:defRPr sz="1100" b="1"/>
            </a:lvl6pPr>
            <a:lvl7pPr marL="1925783" indent="0">
              <a:buNone/>
              <a:defRPr sz="1100" b="1"/>
            </a:lvl7pPr>
            <a:lvl8pPr marL="2246751" indent="0">
              <a:buNone/>
              <a:defRPr sz="1100" b="1"/>
            </a:lvl8pPr>
            <a:lvl9pPr marL="256771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960" indent="0">
              <a:buNone/>
              <a:defRPr sz="1400" b="1"/>
            </a:lvl2pPr>
            <a:lvl3pPr marL="641925" indent="0">
              <a:buNone/>
              <a:defRPr sz="1300" b="1"/>
            </a:lvl3pPr>
            <a:lvl4pPr marL="962890" indent="0">
              <a:buNone/>
              <a:defRPr sz="1100" b="1"/>
            </a:lvl4pPr>
            <a:lvl5pPr marL="1283855" indent="0">
              <a:buNone/>
              <a:defRPr sz="1100" b="1"/>
            </a:lvl5pPr>
            <a:lvl6pPr marL="1604822" indent="0">
              <a:buNone/>
              <a:defRPr sz="1100" b="1"/>
            </a:lvl6pPr>
            <a:lvl7pPr marL="1925783" indent="0">
              <a:buNone/>
              <a:defRPr sz="1100" b="1"/>
            </a:lvl7pPr>
            <a:lvl8pPr marL="2246751" indent="0">
              <a:buNone/>
              <a:defRPr sz="1100" b="1"/>
            </a:lvl8pPr>
            <a:lvl9pPr marL="256771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00953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55811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3122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7" y="27350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77" y="1435448"/>
            <a:ext cx="3008189" cy="4690318"/>
          </a:xfrm>
        </p:spPr>
        <p:txBody>
          <a:bodyPr/>
          <a:lstStyle>
            <a:lvl1pPr marL="0" indent="0">
              <a:buNone/>
              <a:defRPr sz="1000"/>
            </a:lvl1pPr>
            <a:lvl2pPr marL="320960" indent="0">
              <a:buNone/>
              <a:defRPr sz="800"/>
            </a:lvl2pPr>
            <a:lvl3pPr marL="641925" indent="0">
              <a:buNone/>
              <a:defRPr sz="700"/>
            </a:lvl3pPr>
            <a:lvl4pPr marL="962890" indent="0">
              <a:buNone/>
              <a:defRPr sz="600"/>
            </a:lvl4pPr>
            <a:lvl5pPr marL="1283855" indent="0">
              <a:buNone/>
              <a:defRPr sz="600"/>
            </a:lvl5pPr>
            <a:lvl6pPr marL="1604822" indent="0">
              <a:buNone/>
              <a:defRPr sz="600"/>
            </a:lvl6pPr>
            <a:lvl7pPr marL="1925783" indent="0">
              <a:buNone/>
              <a:defRPr sz="600"/>
            </a:lvl7pPr>
            <a:lvl8pPr marL="2246751" indent="0">
              <a:buNone/>
              <a:defRPr sz="600"/>
            </a:lvl8pPr>
            <a:lvl9pPr marL="2567713" indent="0">
              <a:buNone/>
              <a:defRPr sz="600"/>
            </a:lvl9pPr>
          </a:lstStyle>
          <a:p>
            <a:pPr lvl="0"/>
            <a:r>
              <a:rPr lang="en-US" smtClean="0"/>
              <a:t>Click to edit Master text styles</a:t>
            </a:r>
          </a:p>
        </p:txBody>
      </p:sp>
    </p:spTree>
    <p:extLst>
      <p:ext uri="{BB962C8B-B14F-4D97-AF65-F5344CB8AC3E}">
        <p14:creationId xmlns:p14="http://schemas.microsoft.com/office/powerpoint/2010/main" val="20550799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5" y="612800"/>
            <a:ext cx="5486177" cy="4114354"/>
          </a:xfrm>
        </p:spPr>
        <p:txBody>
          <a:bodyPr/>
          <a:lstStyle>
            <a:lvl1pPr marL="0" indent="0">
              <a:buNone/>
              <a:defRPr sz="2200"/>
            </a:lvl1pPr>
            <a:lvl2pPr marL="320960" indent="0">
              <a:buNone/>
              <a:defRPr sz="2000"/>
            </a:lvl2pPr>
            <a:lvl3pPr marL="641925" indent="0">
              <a:buNone/>
              <a:defRPr sz="1700"/>
            </a:lvl3pPr>
            <a:lvl4pPr marL="962890" indent="0">
              <a:buNone/>
              <a:defRPr sz="1400"/>
            </a:lvl4pPr>
            <a:lvl5pPr marL="1283855" indent="0">
              <a:buNone/>
              <a:defRPr sz="1400"/>
            </a:lvl5pPr>
            <a:lvl6pPr marL="1604822" indent="0">
              <a:buNone/>
              <a:defRPr sz="1400"/>
            </a:lvl6pPr>
            <a:lvl7pPr marL="1925783" indent="0">
              <a:buNone/>
              <a:defRPr sz="1400"/>
            </a:lvl7pPr>
            <a:lvl8pPr marL="2246751" indent="0">
              <a:buNone/>
              <a:defRPr sz="1400"/>
            </a:lvl8pPr>
            <a:lvl9pPr marL="2567713"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65" y="5367860"/>
            <a:ext cx="5486177" cy="804788"/>
          </a:xfrm>
        </p:spPr>
        <p:txBody>
          <a:bodyPr/>
          <a:lstStyle>
            <a:lvl1pPr marL="0" indent="0">
              <a:buNone/>
              <a:defRPr sz="1000"/>
            </a:lvl1pPr>
            <a:lvl2pPr marL="320960" indent="0">
              <a:buNone/>
              <a:defRPr sz="800"/>
            </a:lvl2pPr>
            <a:lvl3pPr marL="641925" indent="0">
              <a:buNone/>
              <a:defRPr sz="700"/>
            </a:lvl3pPr>
            <a:lvl4pPr marL="962890" indent="0">
              <a:buNone/>
              <a:defRPr sz="600"/>
            </a:lvl4pPr>
            <a:lvl5pPr marL="1283855" indent="0">
              <a:buNone/>
              <a:defRPr sz="600"/>
            </a:lvl5pPr>
            <a:lvl6pPr marL="1604822" indent="0">
              <a:buNone/>
              <a:defRPr sz="600"/>
            </a:lvl6pPr>
            <a:lvl7pPr marL="1925783" indent="0">
              <a:buNone/>
              <a:defRPr sz="600"/>
            </a:lvl7pPr>
            <a:lvl8pPr marL="2246751" indent="0">
              <a:buNone/>
              <a:defRPr sz="600"/>
            </a:lvl8pPr>
            <a:lvl9pPr marL="2567713" indent="0">
              <a:buNone/>
              <a:defRPr sz="600"/>
            </a:lvl9pPr>
          </a:lstStyle>
          <a:p>
            <a:pPr lvl="0"/>
            <a:r>
              <a:rPr lang="en-US" smtClean="0"/>
              <a:t>Click to edit Master text styles</a:t>
            </a:r>
          </a:p>
        </p:txBody>
      </p:sp>
    </p:spTree>
    <p:extLst>
      <p:ext uri="{BB962C8B-B14F-4D97-AF65-F5344CB8AC3E}">
        <p14:creationId xmlns:p14="http://schemas.microsoft.com/office/powerpoint/2010/main" val="3541386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8287187-F107-4CD8-9534-F5D0BC6D3595}" type="datetimeFigureOut">
              <a:rPr lang="en-US" smtClean="0">
                <a:solidFill>
                  <a:prstClr val="white"/>
                </a:solidFill>
              </a:rPr>
              <a:pPr/>
              <a:t>2/7/2018</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33EDD2D-B004-45A0-8FF1-F3C2E57571A4}"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249261330"/>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94900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9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9718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8287187-F107-4CD8-9534-F5D0BC6D3595}" type="datetimeFigureOut">
              <a:rPr lang="en-US" smtClean="0">
                <a:solidFill>
                  <a:prstClr val="black"/>
                </a:solidFill>
              </a:rPr>
              <a:pPr/>
              <a:t>2/7/2018</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25292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a typeface="ＭＳ Ｐゴシック"/>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a typeface="ＭＳ Ｐゴシック"/>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D940E21-42B8-4226-8C60-9DE6FF1CCD57}" type="slidenum">
              <a:rPr lang="en-US">
                <a:solidFill>
                  <a:srgbClr val="000000"/>
                </a:solidFill>
                <a:ea typeface="ＭＳ Ｐゴシック"/>
              </a:rPr>
              <a:pPr fontAlgn="base">
                <a:spcBef>
                  <a:spcPct val="0"/>
                </a:spcBef>
                <a:spcAft>
                  <a:spcPct val="0"/>
                </a:spcAft>
                <a:defRPr/>
              </a:pPr>
              <a:t>‹#›</a:t>
            </a:fld>
            <a:endParaRPr lang="en-US">
              <a:solidFill>
                <a:srgbClr val="000000"/>
              </a:solidFill>
              <a:ea typeface="ＭＳ Ｐゴシック"/>
            </a:endParaRPr>
          </a:p>
        </p:txBody>
      </p:sp>
    </p:spTree>
    <p:extLst>
      <p:ext uri="{BB962C8B-B14F-4D97-AF65-F5344CB8AC3E}">
        <p14:creationId xmlns:p14="http://schemas.microsoft.com/office/powerpoint/2010/main" val="27908953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8948" y="5944940"/>
            <a:ext cx="4941465" cy="920874"/>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91430" tIns="45716" rIns="91430" bIns="45716"/>
          <a:lstStyle>
            <a:extLst/>
          </a:lstStyle>
          <a:p>
            <a:pPr defTabSz="914306">
              <a:defRPr/>
            </a:pPr>
            <a:endParaRPr lang="en-US">
              <a:solidFill>
                <a:prstClr val="black"/>
              </a:solidFill>
              <a:sym typeface="Helvetica Light" charset="0"/>
            </a:endParaRPr>
          </a:p>
        </p:txBody>
      </p:sp>
      <p:sp>
        <p:nvSpPr>
          <p:cNvPr id="2051" name="Freeform 11"/>
          <p:cNvSpPr>
            <a:spLocks/>
          </p:cNvSpPr>
          <p:nvPr/>
        </p:nvSpPr>
        <p:spPr bwMode="auto">
          <a:xfrm>
            <a:off x="485553" y="5939359"/>
            <a:ext cx="3690193" cy="933152"/>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lIns="91430" tIns="45716" rIns="91430" bIns="45716"/>
          <a:lstStyle/>
          <a:p>
            <a:pPr algn="ctr" defTabSz="410730" fontAlgn="base" hangingPunct="0">
              <a:spcBef>
                <a:spcPct val="0"/>
              </a:spcBef>
              <a:spcAft>
                <a:spcPct val="0"/>
              </a:spcAft>
            </a:pPr>
            <a:endParaRPr lang="en-US" sz="2500" smtClean="0">
              <a:solidFill>
                <a:srgbClr val="000000"/>
              </a:solidFill>
              <a:latin typeface="Helvetica Light" charset="0"/>
              <a:sym typeface="Helvetica Light" charset="0"/>
            </a:endParaRPr>
          </a:p>
        </p:txBody>
      </p:sp>
      <p:sp>
        <p:nvSpPr>
          <p:cNvPr id="14" name="Right Triangle 13"/>
          <p:cNvSpPr>
            <a:spLocks/>
          </p:cNvSpPr>
          <p:nvPr/>
        </p:nvSpPr>
        <p:spPr bwMode="auto">
          <a:xfrm>
            <a:off x="-6041"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91430" tIns="45716" rIns="91430" bIns="45716" anchor="ctr"/>
          <a:lstStyle>
            <a:extLst/>
          </a:lstStyle>
          <a:p>
            <a:pPr algn="ctr" defTabSz="914306">
              <a:defRPr/>
            </a:pPr>
            <a:endParaRPr lang="en-US">
              <a:solidFill>
                <a:prstClr val="white"/>
              </a:solidFill>
              <a:sym typeface="Helvetica Light" charset="0"/>
            </a:endParaRPr>
          </a:p>
        </p:txBody>
      </p:sp>
      <p:cxnSp>
        <p:nvCxnSpPr>
          <p:cNvPr id="15" name="Straight Connector 14"/>
          <p:cNvCxnSpPr/>
          <p:nvPr/>
        </p:nvCxnSpPr>
        <p:spPr>
          <a:xfrm>
            <a:off x="-9235"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647" y="274588"/>
            <a:ext cx="8228707" cy="1143000"/>
          </a:xfrm>
          <a:prstGeom prst="rect">
            <a:avLst/>
          </a:prstGeom>
        </p:spPr>
        <p:txBody>
          <a:bodyPr vert="horz" lIns="91430" tIns="45716" rIns="91430" bIns="45716"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647" y="1481212"/>
            <a:ext cx="8228707" cy="452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404" y="6408168"/>
            <a:ext cx="1919883" cy="365001"/>
          </a:xfrm>
          <a:prstGeom prst="rect">
            <a:avLst/>
          </a:prstGeom>
        </p:spPr>
        <p:txBody>
          <a:bodyPr vert="horz" wrap="square" lIns="91430" tIns="45716" rIns="91430" bIns="45716" numCol="1" anchor="b" anchorCtr="0" compatLnSpc="1">
            <a:prstTxWarp prst="textNoShape">
              <a:avLst/>
            </a:prstTxWarp>
          </a:bodyPr>
          <a:lstStyle>
            <a:lvl1pPr algn="l" hangingPunct="1">
              <a:defRPr sz="1000">
                <a:latin typeface="Lucida Sans Unicode" pitchFamily="34" charset="0"/>
              </a:defRPr>
            </a:lvl1pPr>
          </a:lstStyle>
          <a:p>
            <a:pPr defTabSz="410730" fontAlgn="base">
              <a:spcBef>
                <a:spcPct val="0"/>
              </a:spcBef>
              <a:spcAft>
                <a:spcPct val="0"/>
              </a:spcAft>
              <a:defRPr/>
            </a:pPr>
            <a:fld id="{60CA2BA0-F627-488A-89E9-10E0D150F899}" type="datetimeFigureOut">
              <a:rPr lang="en-US" smtClean="0">
                <a:solidFill>
                  <a:srgbClr val="000000"/>
                </a:solidFill>
                <a:sym typeface="Helvetica Light" charset="0"/>
              </a:rPr>
              <a:pPr defTabSz="410730" fontAlgn="base">
                <a:spcBef>
                  <a:spcPct val="0"/>
                </a:spcBef>
                <a:spcAft>
                  <a:spcPct val="0"/>
                </a:spcAft>
                <a:defRPr/>
              </a:pPr>
              <a:t>2/7/2018</a:t>
            </a:fld>
            <a:endParaRPr lang="en-US">
              <a:solidFill>
                <a:srgbClr val="000000"/>
              </a:solidFill>
              <a:sym typeface="Helvetica Light" charset="0"/>
            </a:endParaRPr>
          </a:p>
        </p:txBody>
      </p:sp>
      <p:sp>
        <p:nvSpPr>
          <p:cNvPr id="22" name="Footer Placeholder 21"/>
          <p:cNvSpPr>
            <a:spLocks noGrp="1"/>
          </p:cNvSpPr>
          <p:nvPr>
            <p:ph type="ftr" sz="quarter" idx="3"/>
          </p:nvPr>
        </p:nvSpPr>
        <p:spPr>
          <a:xfrm>
            <a:off x="4380012" y="6408168"/>
            <a:ext cx="2350740" cy="365001"/>
          </a:xfrm>
          <a:prstGeom prst="rect">
            <a:avLst/>
          </a:prstGeom>
        </p:spPr>
        <p:txBody>
          <a:bodyPr vert="horz" wrap="square" lIns="91430" tIns="45716" rIns="91430" bIns="45716" numCol="1" anchor="b" anchorCtr="0" compatLnSpc="1">
            <a:prstTxWarp prst="textNoShape">
              <a:avLst/>
            </a:prstTxWarp>
          </a:bodyPr>
          <a:lstStyle>
            <a:lvl1pPr algn="r" hangingPunct="1">
              <a:defRPr sz="1000">
                <a:latin typeface="Lucida Sans Unicode" pitchFamily="34" charset="0"/>
              </a:defRPr>
            </a:lvl1pPr>
          </a:lstStyle>
          <a:p>
            <a:pPr defTabSz="410730" fontAlgn="base">
              <a:spcBef>
                <a:spcPct val="0"/>
              </a:spcBef>
              <a:spcAft>
                <a:spcPct val="0"/>
              </a:spcAft>
              <a:defRPr/>
            </a:pPr>
            <a:endParaRPr lang="en-US">
              <a:solidFill>
                <a:srgbClr val="000000"/>
              </a:solidFill>
              <a:sym typeface="Helvetica Light" charset="0"/>
            </a:endParaRPr>
          </a:p>
        </p:txBody>
      </p:sp>
      <p:sp>
        <p:nvSpPr>
          <p:cNvPr id="18" name="Slide Number Placeholder 17"/>
          <p:cNvSpPr>
            <a:spLocks noGrp="1"/>
          </p:cNvSpPr>
          <p:nvPr>
            <p:ph type="sldNum" sz="quarter" idx="4"/>
          </p:nvPr>
        </p:nvSpPr>
        <p:spPr>
          <a:xfrm>
            <a:off x="8647287" y="6408168"/>
            <a:ext cx="366117" cy="365001"/>
          </a:xfrm>
          <a:prstGeom prst="rect">
            <a:avLst/>
          </a:prstGeom>
        </p:spPr>
        <p:txBody>
          <a:bodyPr vert="horz" wrap="square" lIns="91430" tIns="45716" rIns="91430" bIns="45716" numCol="1" anchor="b" anchorCtr="0" compatLnSpc="1">
            <a:prstTxWarp prst="textNoShape">
              <a:avLst/>
            </a:prstTxWarp>
          </a:bodyPr>
          <a:lstStyle>
            <a:lvl1pPr algn="r" hangingPunct="1">
              <a:defRPr sz="1000">
                <a:latin typeface="Lucida Sans Unicode" pitchFamily="34" charset="0"/>
              </a:defRPr>
            </a:lvl1pPr>
          </a:lstStyle>
          <a:p>
            <a:pPr defTabSz="410730" fontAlgn="base">
              <a:spcBef>
                <a:spcPct val="0"/>
              </a:spcBef>
              <a:spcAft>
                <a:spcPct val="0"/>
              </a:spcAft>
              <a:defRPr/>
            </a:pPr>
            <a:fld id="{EE2AC025-F49A-453C-84B4-E5D546254483}" type="slidenum">
              <a:rPr lang="en-US" smtClean="0">
                <a:solidFill>
                  <a:srgbClr val="000000"/>
                </a:solidFill>
                <a:sym typeface="Helvetica Light" charset="0"/>
              </a:rPr>
              <a:pPr defTabSz="410730" fontAlgn="base">
                <a:spcBef>
                  <a:spcPct val="0"/>
                </a:spcBef>
                <a:spcAft>
                  <a:spcPct val="0"/>
                </a:spcAft>
                <a:defRPr/>
              </a:pPr>
              <a:t>‹#›</a:t>
            </a:fld>
            <a:endParaRPr lang="en-US">
              <a:solidFill>
                <a:srgbClr val="000000"/>
              </a:solidFill>
              <a:sym typeface="Helvetica Light" charset="0"/>
            </a:endParaRPr>
          </a:p>
        </p:txBody>
      </p:sp>
    </p:spTree>
    <p:extLst>
      <p:ext uri="{BB962C8B-B14F-4D97-AF65-F5344CB8AC3E}">
        <p14:creationId xmlns:p14="http://schemas.microsoft.com/office/powerpoint/2010/main" val="81978275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321440" algn="l" rtl="0" fontAlgn="base">
        <a:spcBef>
          <a:spcPct val="0"/>
        </a:spcBef>
        <a:spcAft>
          <a:spcPct val="0"/>
        </a:spcAft>
        <a:defRPr sz="4100" b="1">
          <a:solidFill>
            <a:schemeClr val="tx2"/>
          </a:solidFill>
          <a:latin typeface="Lucida Sans Unicode" pitchFamily="34" charset="0"/>
        </a:defRPr>
      </a:lvl6pPr>
      <a:lvl7pPr marL="642882" algn="l" rtl="0" fontAlgn="base">
        <a:spcBef>
          <a:spcPct val="0"/>
        </a:spcBef>
        <a:spcAft>
          <a:spcPct val="0"/>
        </a:spcAft>
        <a:defRPr sz="4100" b="1">
          <a:solidFill>
            <a:schemeClr val="tx2"/>
          </a:solidFill>
          <a:latin typeface="Lucida Sans Unicode" pitchFamily="34" charset="0"/>
        </a:defRPr>
      </a:lvl7pPr>
      <a:lvl8pPr marL="964323" algn="l" rtl="0" fontAlgn="base">
        <a:spcBef>
          <a:spcPct val="0"/>
        </a:spcBef>
        <a:spcAft>
          <a:spcPct val="0"/>
        </a:spcAft>
        <a:defRPr sz="4100" b="1">
          <a:solidFill>
            <a:schemeClr val="tx2"/>
          </a:solidFill>
          <a:latin typeface="Lucida Sans Unicode" pitchFamily="34" charset="0"/>
        </a:defRPr>
      </a:lvl8pPr>
      <a:lvl9pPr marL="1285763" algn="l" rtl="0" fontAlgn="base">
        <a:spcBef>
          <a:spcPct val="0"/>
        </a:spcBef>
        <a:spcAft>
          <a:spcPct val="0"/>
        </a:spcAft>
        <a:defRPr sz="4100" b="1">
          <a:solidFill>
            <a:schemeClr val="tx2"/>
          </a:solidFill>
          <a:latin typeface="Lucida Sans Unicode" pitchFamily="34" charset="0"/>
        </a:defRPr>
      </a:lvl9pPr>
      <a:extLst/>
    </p:titleStyle>
    <p:bodyStyle>
      <a:lvl1pPr marL="364969" indent="-255591" algn="l" rtl="0" eaLnBrk="0" fontAlgn="base" hangingPunct="0">
        <a:spcBef>
          <a:spcPts val="404"/>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1676" indent="-227688" algn="l" rtl="0" eaLnBrk="0" fontAlgn="base" hangingPunct="0">
        <a:spcBef>
          <a:spcPts val="326"/>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9408" indent="-227688" algn="l" rtl="0" eaLnBrk="0" fontAlgn="base" hangingPunct="0">
        <a:spcBef>
          <a:spcPts val="352"/>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1786" indent="-227688" algn="l" rtl="0" eaLnBrk="0" fontAlgn="base" hangingPunct="0">
        <a:spcBef>
          <a:spcPts val="352"/>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0588" indent="-227688" algn="l" rtl="0" eaLnBrk="0" fontAlgn="base" hangingPunct="0">
        <a:spcBef>
          <a:spcPts val="352"/>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036" indent="-228576"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613" indent="-228576"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90" indent="-228576"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66" indent="-228576"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54" algn="l" rtl="0" eaLnBrk="1" latinLnBrk="0" hangingPunct="1">
        <a:defRPr kumimoji="0" kern="1200">
          <a:solidFill>
            <a:schemeClr val="tx1"/>
          </a:solidFill>
          <a:latin typeface="+mn-lt"/>
          <a:ea typeface="+mn-ea"/>
          <a:cs typeface="+mn-cs"/>
        </a:defRPr>
      </a:lvl2pPr>
      <a:lvl3pPr marL="914306" algn="l" rtl="0" eaLnBrk="1" latinLnBrk="0" hangingPunct="1">
        <a:defRPr kumimoji="0" kern="1200">
          <a:solidFill>
            <a:schemeClr val="tx1"/>
          </a:solidFill>
          <a:latin typeface="+mn-lt"/>
          <a:ea typeface="+mn-ea"/>
          <a:cs typeface="+mn-cs"/>
        </a:defRPr>
      </a:lvl3pPr>
      <a:lvl4pPr marL="1371460" algn="l" rtl="0" eaLnBrk="1" latinLnBrk="0" hangingPunct="1">
        <a:defRPr kumimoji="0" kern="1200">
          <a:solidFill>
            <a:schemeClr val="tx1"/>
          </a:solidFill>
          <a:latin typeface="+mn-lt"/>
          <a:ea typeface="+mn-ea"/>
          <a:cs typeface="+mn-cs"/>
        </a:defRPr>
      </a:lvl4pPr>
      <a:lvl5pPr marL="1828613" algn="l" rtl="0" eaLnBrk="1" latinLnBrk="0" hangingPunct="1">
        <a:defRPr kumimoji="0" kern="1200">
          <a:solidFill>
            <a:schemeClr val="tx1"/>
          </a:solidFill>
          <a:latin typeface="+mn-lt"/>
          <a:ea typeface="+mn-ea"/>
          <a:cs typeface="+mn-cs"/>
        </a:defRPr>
      </a:lvl5pPr>
      <a:lvl6pPr marL="2285766" algn="l" rtl="0" eaLnBrk="1" latinLnBrk="0" hangingPunct="1">
        <a:defRPr kumimoji="0" kern="1200">
          <a:solidFill>
            <a:schemeClr val="tx1"/>
          </a:solidFill>
          <a:latin typeface="+mn-lt"/>
          <a:ea typeface="+mn-ea"/>
          <a:cs typeface="+mn-cs"/>
        </a:defRPr>
      </a:lvl6pPr>
      <a:lvl7pPr marL="2742920" algn="l" rtl="0" eaLnBrk="1" latinLnBrk="0" hangingPunct="1">
        <a:defRPr kumimoji="0" kern="1200">
          <a:solidFill>
            <a:schemeClr val="tx1"/>
          </a:solidFill>
          <a:latin typeface="+mn-lt"/>
          <a:ea typeface="+mn-ea"/>
          <a:cs typeface="+mn-cs"/>
        </a:defRPr>
      </a:lvl7pPr>
      <a:lvl8pPr marL="3200072" algn="l" rtl="0" eaLnBrk="1" latinLnBrk="0" hangingPunct="1">
        <a:defRPr kumimoji="0" kern="1200">
          <a:solidFill>
            <a:schemeClr val="tx1"/>
          </a:solidFill>
          <a:latin typeface="+mn-lt"/>
          <a:ea typeface="+mn-ea"/>
          <a:cs typeface="+mn-cs"/>
        </a:defRPr>
      </a:lvl8pPr>
      <a:lvl9pPr marL="3657226"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25" tIns="45713" rIns="91425" bIns="45713" anchor="t" compatLnSpc="1"/>
          <a:lstStyle>
            <a:extLst/>
          </a:lstStyle>
          <a:p>
            <a:pPr defTabSz="914259"/>
            <a:endParaRPr lang="en-US">
              <a:solidFill>
                <a:prstClr val="black"/>
              </a:solidFill>
            </a:endParaRPr>
          </a:p>
        </p:txBody>
      </p:sp>
      <p:sp>
        <p:nvSpPr>
          <p:cNvPr id="12" name="Freeform 11"/>
          <p:cNvSpPr>
            <a:spLocks/>
          </p:cNvSpPr>
          <p:nvPr/>
        </p:nvSpPr>
        <p:spPr bwMode="auto">
          <a:xfrm>
            <a:off x="485720" y="5939012"/>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25" tIns="45713" rIns="91425" bIns="45713" anchor="t" compatLnSpc="1"/>
          <a:lstStyle>
            <a:extLst/>
          </a:lstStyle>
          <a:p>
            <a:pPr defTabSz="914259"/>
            <a:endParaRPr lang="en-US">
              <a:solidFill>
                <a:prstClr val="black"/>
              </a:solidFill>
            </a:endParaRPr>
          </a:p>
        </p:txBody>
      </p:sp>
      <p:sp>
        <p:nvSpPr>
          <p:cNvPr id="14" name="Right Triangle 13"/>
          <p:cNvSpPr>
            <a:spLocks/>
          </p:cNvSpPr>
          <p:nvPr/>
        </p:nvSpPr>
        <p:spPr bwMode="auto">
          <a:xfrm>
            <a:off x="-6041"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25" tIns="45713" rIns="91425" bIns="45713" anchor="ctr" compatLnSpc="1"/>
          <a:lstStyle>
            <a:extLst/>
          </a:lstStyle>
          <a:p>
            <a:pPr algn="ctr" defTabSz="914259"/>
            <a:endParaRPr lang="en-US">
              <a:solidFill>
                <a:prstClr val="white"/>
              </a:solidFill>
            </a:endParaRPr>
          </a:p>
        </p:txBody>
      </p:sp>
      <p:cxnSp>
        <p:nvCxnSpPr>
          <p:cNvPr id="15" name="Straight Connector 14"/>
          <p:cNvCxnSpPr/>
          <p:nvPr/>
        </p:nvCxnSpPr>
        <p:spPr>
          <a:xfrm>
            <a:off x="-9234"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lIns="91425" tIns="45713" rIns="91425" bIns="45713"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31"/>
            <a:ext cx="8229600" cy="4525963"/>
          </a:xfrm>
          <a:prstGeom prst="rect">
            <a:avLst/>
          </a:prstGeom>
        </p:spPr>
        <p:txBody>
          <a:bodyPr vert="horz" lIns="91425" tIns="45713" rIns="91425" bIns="45713">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lIns="91425" tIns="45713" rIns="91425" bIns="45713" anchor="b"/>
          <a:lstStyle>
            <a:lvl1pPr algn="l" eaLnBrk="1" latinLnBrk="0" hangingPunct="1">
              <a:defRPr kumimoji="0" sz="1000">
                <a:solidFill>
                  <a:schemeClr val="tx1"/>
                </a:solidFill>
              </a:defRPr>
            </a:lvl1pPr>
            <a:extLst/>
          </a:lstStyle>
          <a:p>
            <a:pPr defTabSz="914259"/>
            <a:fld id="{A8287187-F107-4CD8-9534-F5D0BC6D3595}" type="datetimeFigureOut">
              <a:rPr lang="en-US" smtClean="0">
                <a:solidFill>
                  <a:prstClr val="black"/>
                </a:solidFill>
              </a:rPr>
              <a:pPr defTabSz="914259"/>
              <a:t>2/7/2018</a:t>
            </a:fld>
            <a:endParaRPr lang="en-US">
              <a:solidFill>
                <a:prstClr val="black"/>
              </a:solidFill>
            </a:endParaRPr>
          </a:p>
        </p:txBody>
      </p:sp>
      <p:sp>
        <p:nvSpPr>
          <p:cNvPr id="22" name="Footer Placeholder 21"/>
          <p:cNvSpPr>
            <a:spLocks noGrp="1"/>
          </p:cNvSpPr>
          <p:nvPr>
            <p:ph type="ftr" sz="quarter" idx="3"/>
          </p:nvPr>
        </p:nvSpPr>
        <p:spPr>
          <a:xfrm>
            <a:off x="4380075" y="6407947"/>
            <a:ext cx="2350681" cy="365125"/>
          </a:xfrm>
          <a:prstGeom prst="rect">
            <a:avLst/>
          </a:prstGeom>
        </p:spPr>
        <p:txBody>
          <a:bodyPr vert="horz" lIns="91425" tIns="45713" rIns="91425" bIns="45713" anchor="b"/>
          <a:lstStyle>
            <a:lvl1pPr algn="r" eaLnBrk="1" latinLnBrk="0" hangingPunct="1">
              <a:defRPr kumimoji="0" sz="1000">
                <a:solidFill>
                  <a:schemeClr val="tx1"/>
                </a:solidFill>
              </a:defRPr>
            </a:lvl1pPr>
            <a:extLst/>
          </a:lstStyle>
          <a:p>
            <a:pPr defTabSz="914259"/>
            <a:endParaRPr lang="en-US">
              <a:solidFill>
                <a:prstClr val="black"/>
              </a:solidFill>
            </a:endParaRPr>
          </a:p>
        </p:txBody>
      </p:sp>
      <p:sp>
        <p:nvSpPr>
          <p:cNvPr id="18" name="Slide Number Placeholder 17"/>
          <p:cNvSpPr>
            <a:spLocks noGrp="1"/>
          </p:cNvSpPr>
          <p:nvPr>
            <p:ph type="sldNum" sz="quarter" idx="4"/>
          </p:nvPr>
        </p:nvSpPr>
        <p:spPr>
          <a:xfrm>
            <a:off x="8647272" y="6407947"/>
            <a:ext cx="365760" cy="365125"/>
          </a:xfrm>
          <a:prstGeom prst="rect">
            <a:avLst/>
          </a:prstGeom>
        </p:spPr>
        <p:txBody>
          <a:bodyPr vert="horz" lIns="91425" tIns="45713" rIns="91425" bIns="45713" anchor="b"/>
          <a:lstStyle>
            <a:lvl1pPr algn="r" eaLnBrk="1" latinLnBrk="0" hangingPunct="1">
              <a:defRPr kumimoji="0" sz="1000" b="0">
                <a:solidFill>
                  <a:schemeClr val="tx1"/>
                </a:solidFill>
              </a:defRPr>
            </a:lvl1pPr>
            <a:extLst/>
          </a:lstStyle>
          <a:p>
            <a:pPr defTabSz="914259"/>
            <a:fld id="{F33EDD2D-B004-45A0-8FF1-F3C2E57571A4}" type="slidenum">
              <a:rPr lang="en-US" smtClean="0">
                <a:solidFill>
                  <a:prstClr val="black"/>
                </a:solidFill>
              </a:rPr>
              <a:pPr defTabSz="914259"/>
              <a:t>‹#›</a:t>
            </a:fld>
            <a:endParaRPr lang="en-US">
              <a:solidFill>
                <a:prstClr val="black"/>
              </a:solidFill>
            </a:endParaRPr>
          </a:p>
        </p:txBody>
      </p:sp>
    </p:spTree>
    <p:extLst>
      <p:ext uri="{BB962C8B-B14F-4D97-AF65-F5344CB8AC3E}">
        <p14:creationId xmlns:p14="http://schemas.microsoft.com/office/powerpoint/2010/main" val="263277018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03" indent="-255993"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696" indent="-228564"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404" indent="-228564"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2824" indent="-228564"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390" indent="-228564"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599954" indent="-228564"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519" indent="-228564"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085" indent="-228564"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649" indent="-228564"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30" algn="l" rtl="0" eaLnBrk="1" latinLnBrk="0" hangingPunct="1">
        <a:defRPr kumimoji="0" kern="1200">
          <a:solidFill>
            <a:schemeClr val="tx1"/>
          </a:solidFill>
          <a:latin typeface="+mn-lt"/>
          <a:ea typeface="+mn-ea"/>
          <a:cs typeface="+mn-cs"/>
        </a:defRPr>
      </a:lvl2pPr>
      <a:lvl3pPr marL="914259" algn="l" rtl="0" eaLnBrk="1" latinLnBrk="0" hangingPunct="1">
        <a:defRPr kumimoji="0" kern="1200">
          <a:solidFill>
            <a:schemeClr val="tx1"/>
          </a:solidFill>
          <a:latin typeface="+mn-lt"/>
          <a:ea typeface="+mn-ea"/>
          <a:cs typeface="+mn-cs"/>
        </a:defRPr>
      </a:lvl3pPr>
      <a:lvl4pPr marL="1371390" algn="l" rtl="0" eaLnBrk="1" latinLnBrk="0" hangingPunct="1">
        <a:defRPr kumimoji="0" kern="1200">
          <a:solidFill>
            <a:schemeClr val="tx1"/>
          </a:solidFill>
          <a:latin typeface="+mn-lt"/>
          <a:ea typeface="+mn-ea"/>
          <a:cs typeface="+mn-cs"/>
        </a:defRPr>
      </a:lvl4pPr>
      <a:lvl5pPr marL="1828519" algn="l" rtl="0" eaLnBrk="1" latinLnBrk="0" hangingPunct="1">
        <a:defRPr kumimoji="0" kern="1200">
          <a:solidFill>
            <a:schemeClr val="tx1"/>
          </a:solidFill>
          <a:latin typeface="+mn-lt"/>
          <a:ea typeface="+mn-ea"/>
          <a:cs typeface="+mn-cs"/>
        </a:defRPr>
      </a:lvl5pPr>
      <a:lvl6pPr marL="2285649" algn="l" rtl="0" eaLnBrk="1" latinLnBrk="0" hangingPunct="1">
        <a:defRPr kumimoji="0" kern="1200">
          <a:solidFill>
            <a:schemeClr val="tx1"/>
          </a:solidFill>
          <a:latin typeface="+mn-lt"/>
          <a:ea typeface="+mn-ea"/>
          <a:cs typeface="+mn-cs"/>
        </a:defRPr>
      </a:lvl6pPr>
      <a:lvl7pPr marL="2742780" algn="l" rtl="0" eaLnBrk="1" latinLnBrk="0" hangingPunct="1">
        <a:defRPr kumimoji="0" kern="1200">
          <a:solidFill>
            <a:schemeClr val="tx1"/>
          </a:solidFill>
          <a:latin typeface="+mn-lt"/>
          <a:ea typeface="+mn-ea"/>
          <a:cs typeface="+mn-cs"/>
        </a:defRPr>
      </a:lvl7pPr>
      <a:lvl8pPr marL="3199908" algn="l" rtl="0" eaLnBrk="1" latinLnBrk="0" hangingPunct="1">
        <a:defRPr kumimoji="0" kern="1200">
          <a:solidFill>
            <a:schemeClr val="tx1"/>
          </a:solidFill>
          <a:latin typeface="+mn-lt"/>
          <a:ea typeface="+mn-ea"/>
          <a:cs typeface="+mn-cs"/>
        </a:defRPr>
      </a:lvl8pPr>
      <a:lvl9pPr marL="3657039"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25" tIns="45713" rIns="91425" bIns="45713" anchor="t" compatLnSpc="1"/>
          <a:lstStyle>
            <a:extLst/>
          </a:lstStyle>
          <a:p>
            <a:pPr defTabSz="914259"/>
            <a:endParaRPr lang="en-US">
              <a:solidFill>
                <a:prstClr val="black"/>
              </a:solidFill>
            </a:endParaRPr>
          </a:p>
        </p:txBody>
      </p:sp>
      <p:sp>
        <p:nvSpPr>
          <p:cNvPr id="12" name="Freeform 11"/>
          <p:cNvSpPr>
            <a:spLocks/>
          </p:cNvSpPr>
          <p:nvPr/>
        </p:nvSpPr>
        <p:spPr bwMode="auto">
          <a:xfrm>
            <a:off x="485720" y="5939012"/>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25" tIns="45713" rIns="91425" bIns="45713" anchor="t" compatLnSpc="1"/>
          <a:lstStyle>
            <a:extLst/>
          </a:lstStyle>
          <a:p>
            <a:pPr defTabSz="914259"/>
            <a:endParaRPr lang="en-US">
              <a:solidFill>
                <a:prstClr val="black"/>
              </a:solidFill>
            </a:endParaRPr>
          </a:p>
        </p:txBody>
      </p:sp>
      <p:sp>
        <p:nvSpPr>
          <p:cNvPr id="14" name="Right Triangle 13"/>
          <p:cNvSpPr>
            <a:spLocks/>
          </p:cNvSpPr>
          <p:nvPr/>
        </p:nvSpPr>
        <p:spPr bwMode="auto">
          <a:xfrm>
            <a:off x="-6041"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25" tIns="45713" rIns="91425" bIns="45713" anchor="ctr" compatLnSpc="1"/>
          <a:lstStyle>
            <a:extLst/>
          </a:lstStyle>
          <a:p>
            <a:pPr algn="ctr" defTabSz="914259"/>
            <a:endParaRPr lang="en-US">
              <a:solidFill>
                <a:prstClr val="white"/>
              </a:solidFill>
            </a:endParaRPr>
          </a:p>
        </p:txBody>
      </p:sp>
      <p:cxnSp>
        <p:nvCxnSpPr>
          <p:cNvPr id="15" name="Straight Connector 14"/>
          <p:cNvCxnSpPr/>
          <p:nvPr/>
        </p:nvCxnSpPr>
        <p:spPr>
          <a:xfrm>
            <a:off x="-9234"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lIns="91425" tIns="45713" rIns="91425" bIns="45713"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31"/>
            <a:ext cx="8229600" cy="4525963"/>
          </a:xfrm>
          <a:prstGeom prst="rect">
            <a:avLst/>
          </a:prstGeom>
        </p:spPr>
        <p:txBody>
          <a:bodyPr vert="horz" lIns="91425" tIns="45713" rIns="91425" bIns="45713">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lIns="91425" tIns="45713" rIns="91425" bIns="45713" anchor="b"/>
          <a:lstStyle>
            <a:lvl1pPr algn="l" eaLnBrk="1" latinLnBrk="0" hangingPunct="1">
              <a:defRPr kumimoji="0" sz="1000">
                <a:solidFill>
                  <a:schemeClr val="tx1"/>
                </a:solidFill>
              </a:defRPr>
            </a:lvl1pPr>
            <a:extLst/>
          </a:lstStyle>
          <a:p>
            <a:pPr defTabSz="914259"/>
            <a:fld id="{A8287187-F107-4CD8-9534-F5D0BC6D3595}" type="datetimeFigureOut">
              <a:rPr lang="en-US" smtClean="0">
                <a:solidFill>
                  <a:prstClr val="black"/>
                </a:solidFill>
              </a:rPr>
              <a:pPr defTabSz="914259"/>
              <a:t>2/7/2018</a:t>
            </a:fld>
            <a:endParaRPr lang="en-US">
              <a:solidFill>
                <a:prstClr val="black"/>
              </a:solidFill>
            </a:endParaRPr>
          </a:p>
        </p:txBody>
      </p:sp>
      <p:sp>
        <p:nvSpPr>
          <p:cNvPr id="22" name="Footer Placeholder 21"/>
          <p:cNvSpPr>
            <a:spLocks noGrp="1"/>
          </p:cNvSpPr>
          <p:nvPr>
            <p:ph type="ftr" sz="quarter" idx="3"/>
          </p:nvPr>
        </p:nvSpPr>
        <p:spPr>
          <a:xfrm>
            <a:off x="4380075" y="6407947"/>
            <a:ext cx="2350681" cy="365125"/>
          </a:xfrm>
          <a:prstGeom prst="rect">
            <a:avLst/>
          </a:prstGeom>
        </p:spPr>
        <p:txBody>
          <a:bodyPr vert="horz" lIns="91425" tIns="45713" rIns="91425" bIns="45713" anchor="b"/>
          <a:lstStyle>
            <a:lvl1pPr algn="r" eaLnBrk="1" latinLnBrk="0" hangingPunct="1">
              <a:defRPr kumimoji="0" sz="1000">
                <a:solidFill>
                  <a:schemeClr val="tx1"/>
                </a:solidFill>
              </a:defRPr>
            </a:lvl1pPr>
            <a:extLst/>
          </a:lstStyle>
          <a:p>
            <a:pPr defTabSz="914259"/>
            <a:endParaRPr lang="en-US">
              <a:solidFill>
                <a:prstClr val="black"/>
              </a:solidFill>
            </a:endParaRPr>
          </a:p>
        </p:txBody>
      </p:sp>
      <p:sp>
        <p:nvSpPr>
          <p:cNvPr id="18" name="Slide Number Placeholder 17"/>
          <p:cNvSpPr>
            <a:spLocks noGrp="1"/>
          </p:cNvSpPr>
          <p:nvPr>
            <p:ph type="sldNum" sz="quarter" idx="4"/>
          </p:nvPr>
        </p:nvSpPr>
        <p:spPr>
          <a:xfrm>
            <a:off x="8647272" y="6407947"/>
            <a:ext cx="365760" cy="365125"/>
          </a:xfrm>
          <a:prstGeom prst="rect">
            <a:avLst/>
          </a:prstGeom>
        </p:spPr>
        <p:txBody>
          <a:bodyPr vert="horz" lIns="91425" tIns="45713" rIns="91425" bIns="45713" anchor="b"/>
          <a:lstStyle>
            <a:lvl1pPr algn="r" eaLnBrk="1" latinLnBrk="0" hangingPunct="1">
              <a:defRPr kumimoji="0" sz="1000" b="0">
                <a:solidFill>
                  <a:schemeClr val="tx1"/>
                </a:solidFill>
              </a:defRPr>
            </a:lvl1pPr>
            <a:extLst/>
          </a:lstStyle>
          <a:p>
            <a:pPr defTabSz="914259"/>
            <a:fld id="{F33EDD2D-B004-45A0-8FF1-F3C2E57571A4}" type="slidenum">
              <a:rPr lang="en-US" smtClean="0">
                <a:solidFill>
                  <a:prstClr val="black"/>
                </a:solidFill>
              </a:rPr>
              <a:pPr defTabSz="914259"/>
              <a:t>‹#›</a:t>
            </a:fld>
            <a:endParaRPr lang="en-US">
              <a:solidFill>
                <a:prstClr val="black"/>
              </a:solidFill>
            </a:endParaRPr>
          </a:p>
        </p:txBody>
      </p:sp>
    </p:spTree>
    <p:extLst>
      <p:ext uri="{BB962C8B-B14F-4D97-AF65-F5344CB8AC3E}">
        <p14:creationId xmlns:p14="http://schemas.microsoft.com/office/powerpoint/2010/main" val="324459054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03" indent="-255993"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696" indent="-228564"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404" indent="-228564"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2824" indent="-228564"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390" indent="-228564"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599954" indent="-228564"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519" indent="-228564"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085" indent="-228564"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649" indent="-228564"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30" algn="l" rtl="0" eaLnBrk="1" latinLnBrk="0" hangingPunct="1">
        <a:defRPr kumimoji="0" kern="1200">
          <a:solidFill>
            <a:schemeClr val="tx1"/>
          </a:solidFill>
          <a:latin typeface="+mn-lt"/>
          <a:ea typeface="+mn-ea"/>
          <a:cs typeface="+mn-cs"/>
        </a:defRPr>
      </a:lvl2pPr>
      <a:lvl3pPr marL="914259" algn="l" rtl="0" eaLnBrk="1" latinLnBrk="0" hangingPunct="1">
        <a:defRPr kumimoji="0" kern="1200">
          <a:solidFill>
            <a:schemeClr val="tx1"/>
          </a:solidFill>
          <a:latin typeface="+mn-lt"/>
          <a:ea typeface="+mn-ea"/>
          <a:cs typeface="+mn-cs"/>
        </a:defRPr>
      </a:lvl3pPr>
      <a:lvl4pPr marL="1371390" algn="l" rtl="0" eaLnBrk="1" latinLnBrk="0" hangingPunct="1">
        <a:defRPr kumimoji="0" kern="1200">
          <a:solidFill>
            <a:schemeClr val="tx1"/>
          </a:solidFill>
          <a:latin typeface="+mn-lt"/>
          <a:ea typeface="+mn-ea"/>
          <a:cs typeface="+mn-cs"/>
        </a:defRPr>
      </a:lvl4pPr>
      <a:lvl5pPr marL="1828519" algn="l" rtl="0" eaLnBrk="1" latinLnBrk="0" hangingPunct="1">
        <a:defRPr kumimoji="0" kern="1200">
          <a:solidFill>
            <a:schemeClr val="tx1"/>
          </a:solidFill>
          <a:latin typeface="+mn-lt"/>
          <a:ea typeface="+mn-ea"/>
          <a:cs typeface="+mn-cs"/>
        </a:defRPr>
      </a:lvl5pPr>
      <a:lvl6pPr marL="2285649" algn="l" rtl="0" eaLnBrk="1" latinLnBrk="0" hangingPunct="1">
        <a:defRPr kumimoji="0" kern="1200">
          <a:solidFill>
            <a:schemeClr val="tx1"/>
          </a:solidFill>
          <a:latin typeface="+mn-lt"/>
          <a:ea typeface="+mn-ea"/>
          <a:cs typeface="+mn-cs"/>
        </a:defRPr>
      </a:lvl6pPr>
      <a:lvl7pPr marL="2742780" algn="l" rtl="0" eaLnBrk="1" latinLnBrk="0" hangingPunct="1">
        <a:defRPr kumimoji="0" kern="1200">
          <a:solidFill>
            <a:schemeClr val="tx1"/>
          </a:solidFill>
          <a:latin typeface="+mn-lt"/>
          <a:ea typeface="+mn-ea"/>
          <a:cs typeface="+mn-cs"/>
        </a:defRPr>
      </a:lvl7pPr>
      <a:lvl8pPr marL="3199908" algn="l" rtl="0" eaLnBrk="1" latinLnBrk="0" hangingPunct="1">
        <a:defRPr kumimoji="0" kern="1200">
          <a:solidFill>
            <a:schemeClr val="tx1"/>
          </a:solidFill>
          <a:latin typeface="+mn-lt"/>
          <a:ea typeface="+mn-ea"/>
          <a:cs typeface="+mn-cs"/>
        </a:defRPr>
      </a:lvl8pPr>
      <a:lvl9pPr marL="3657039"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25" tIns="45713" rIns="91425" bIns="45713" anchor="t" compatLnSpc="1"/>
          <a:lstStyle>
            <a:extLst/>
          </a:lstStyle>
          <a:p>
            <a:pPr defTabSz="914259"/>
            <a:endParaRPr lang="en-US">
              <a:solidFill>
                <a:prstClr val="black"/>
              </a:solidFill>
            </a:endParaRPr>
          </a:p>
        </p:txBody>
      </p:sp>
      <p:sp>
        <p:nvSpPr>
          <p:cNvPr id="12" name="Freeform 11"/>
          <p:cNvSpPr>
            <a:spLocks/>
          </p:cNvSpPr>
          <p:nvPr/>
        </p:nvSpPr>
        <p:spPr bwMode="auto">
          <a:xfrm>
            <a:off x="485720" y="5939012"/>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25" tIns="45713" rIns="91425" bIns="45713" anchor="t" compatLnSpc="1"/>
          <a:lstStyle>
            <a:extLst/>
          </a:lstStyle>
          <a:p>
            <a:pPr defTabSz="914259"/>
            <a:endParaRPr lang="en-US">
              <a:solidFill>
                <a:prstClr val="black"/>
              </a:solidFill>
            </a:endParaRPr>
          </a:p>
        </p:txBody>
      </p:sp>
      <p:sp>
        <p:nvSpPr>
          <p:cNvPr id="14" name="Right Triangle 13"/>
          <p:cNvSpPr>
            <a:spLocks/>
          </p:cNvSpPr>
          <p:nvPr/>
        </p:nvSpPr>
        <p:spPr bwMode="auto">
          <a:xfrm>
            <a:off x="-6041"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25" tIns="45713" rIns="91425" bIns="45713" anchor="ctr" compatLnSpc="1"/>
          <a:lstStyle>
            <a:extLst/>
          </a:lstStyle>
          <a:p>
            <a:pPr algn="ctr" defTabSz="914259"/>
            <a:endParaRPr lang="en-US">
              <a:solidFill>
                <a:prstClr val="white"/>
              </a:solidFill>
            </a:endParaRPr>
          </a:p>
        </p:txBody>
      </p:sp>
      <p:cxnSp>
        <p:nvCxnSpPr>
          <p:cNvPr id="15" name="Straight Connector 14"/>
          <p:cNvCxnSpPr/>
          <p:nvPr/>
        </p:nvCxnSpPr>
        <p:spPr>
          <a:xfrm>
            <a:off x="-9234"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lIns="91425" tIns="45713" rIns="91425" bIns="45713"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31"/>
            <a:ext cx="8229600" cy="4525963"/>
          </a:xfrm>
          <a:prstGeom prst="rect">
            <a:avLst/>
          </a:prstGeom>
        </p:spPr>
        <p:txBody>
          <a:bodyPr vert="horz" lIns="91425" tIns="45713" rIns="91425" bIns="45713">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lIns="91425" tIns="45713" rIns="91425" bIns="45713" anchor="b"/>
          <a:lstStyle>
            <a:lvl1pPr algn="l" eaLnBrk="1" latinLnBrk="0" hangingPunct="1">
              <a:defRPr kumimoji="0" sz="1000">
                <a:solidFill>
                  <a:schemeClr val="tx1"/>
                </a:solidFill>
              </a:defRPr>
            </a:lvl1pPr>
            <a:extLst/>
          </a:lstStyle>
          <a:p>
            <a:pPr defTabSz="914259"/>
            <a:fld id="{A8287187-F107-4CD8-9534-F5D0BC6D3595}" type="datetimeFigureOut">
              <a:rPr lang="en-US" smtClean="0">
                <a:solidFill>
                  <a:prstClr val="black"/>
                </a:solidFill>
              </a:rPr>
              <a:pPr defTabSz="914259"/>
              <a:t>2/7/2018</a:t>
            </a:fld>
            <a:endParaRPr lang="en-US">
              <a:solidFill>
                <a:prstClr val="black"/>
              </a:solidFill>
            </a:endParaRPr>
          </a:p>
        </p:txBody>
      </p:sp>
      <p:sp>
        <p:nvSpPr>
          <p:cNvPr id="22" name="Footer Placeholder 21"/>
          <p:cNvSpPr>
            <a:spLocks noGrp="1"/>
          </p:cNvSpPr>
          <p:nvPr>
            <p:ph type="ftr" sz="quarter" idx="3"/>
          </p:nvPr>
        </p:nvSpPr>
        <p:spPr>
          <a:xfrm>
            <a:off x="4380075" y="6407947"/>
            <a:ext cx="2350681" cy="365125"/>
          </a:xfrm>
          <a:prstGeom prst="rect">
            <a:avLst/>
          </a:prstGeom>
        </p:spPr>
        <p:txBody>
          <a:bodyPr vert="horz" lIns="91425" tIns="45713" rIns="91425" bIns="45713" anchor="b"/>
          <a:lstStyle>
            <a:lvl1pPr algn="r" eaLnBrk="1" latinLnBrk="0" hangingPunct="1">
              <a:defRPr kumimoji="0" sz="1000">
                <a:solidFill>
                  <a:schemeClr val="tx1"/>
                </a:solidFill>
              </a:defRPr>
            </a:lvl1pPr>
            <a:extLst/>
          </a:lstStyle>
          <a:p>
            <a:pPr defTabSz="914259"/>
            <a:endParaRPr lang="en-US">
              <a:solidFill>
                <a:prstClr val="black"/>
              </a:solidFill>
            </a:endParaRPr>
          </a:p>
        </p:txBody>
      </p:sp>
      <p:sp>
        <p:nvSpPr>
          <p:cNvPr id="18" name="Slide Number Placeholder 17"/>
          <p:cNvSpPr>
            <a:spLocks noGrp="1"/>
          </p:cNvSpPr>
          <p:nvPr>
            <p:ph type="sldNum" sz="quarter" idx="4"/>
          </p:nvPr>
        </p:nvSpPr>
        <p:spPr>
          <a:xfrm>
            <a:off x="8647272" y="6407947"/>
            <a:ext cx="365760" cy="365125"/>
          </a:xfrm>
          <a:prstGeom prst="rect">
            <a:avLst/>
          </a:prstGeom>
        </p:spPr>
        <p:txBody>
          <a:bodyPr vert="horz" lIns="91425" tIns="45713" rIns="91425" bIns="45713" anchor="b"/>
          <a:lstStyle>
            <a:lvl1pPr algn="r" eaLnBrk="1" latinLnBrk="0" hangingPunct="1">
              <a:defRPr kumimoji="0" sz="1000" b="0">
                <a:solidFill>
                  <a:schemeClr val="tx1"/>
                </a:solidFill>
              </a:defRPr>
            </a:lvl1pPr>
            <a:extLst/>
          </a:lstStyle>
          <a:p>
            <a:pPr defTabSz="914259"/>
            <a:fld id="{F33EDD2D-B004-45A0-8FF1-F3C2E57571A4}" type="slidenum">
              <a:rPr lang="en-US" smtClean="0">
                <a:solidFill>
                  <a:prstClr val="black"/>
                </a:solidFill>
              </a:rPr>
              <a:pPr defTabSz="914259"/>
              <a:t>‹#›</a:t>
            </a:fld>
            <a:endParaRPr lang="en-US">
              <a:solidFill>
                <a:prstClr val="black"/>
              </a:solidFill>
            </a:endParaRPr>
          </a:p>
        </p:txBody>
      </p:sp>
    </p:spTree>
    <p:extLst>
      <p:ext uri="{BB962C8B-B14F-4D97-AF65-F5344CB8AC3E}">
        <p14:creationId xmlns:p14="http://schemas.microsoft.com/office/powerpoint/2010/main" val="47994285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03" indent="-255993"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696" indent="-228564"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404" indent="-228564"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2824" indent="-228564"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390" indent="-228564"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599954" indent="-228564"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519" indent="-228564"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085" indent="-228564"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649" indent="-228564"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30" algn="l" rtl="0" eaLnBrk="1" latinLnBrk="0" hangingPunct="1">
        <a:defRPr kumimoji="0" kern="1200">
          <a:solidFill>
            <a:schemeClr val="tx1"/>
          </a:solidFill>
          <a:latin typeface="+mn-lt"/>
          <a:ea typeface="+mn-ea"/>
          <a:cs typeface="+mn-cs"/>
        </a:defRPr>
      </a:lvl2pPr>
      <a:lvl3pPr marL="914259" algn="l" rtl="0" eaLnBrk="1" latinLnBrk="0" hangingPunct="1">
        <a:defRPr kumimoji="0" kern="1200">
          <a:solidFill>
            <a:schemeClr val="tx1"/>
          </a:solidFill>
          <a:latin typeface="+mn-lt"/>
          <a:ea typeface="+mn-ea"/>
          <a:cs typeface="+mn-cs"/>
        </a:defRPr>
      </a:lvl3pPr>
      <a:lvl4pPr marL="1371390" algn="l" rtl="0" eaLnBrk="1" latinLnBrk="0" hangingPunct="1">
        <a:defRPr kumimoji="0" kern="1200">
          <a:solidFill>
            <a:schemeClr val="tx1"/>
          </a:solidFill>
          <a:latin typeface="+mn-lt"/>
          <a:ea typeface="+mn-ea"/>
          <a:cs typeface="+mn-cs"/>
        </a:defRPr>
      </a:lvl4pPr>
      <a:lvl5pPr marL="1828519" algn="l" rtl="0" eaLnBrk="1" latinLnBrk="0" hangingPunct="1">
        <a:defRPr kumimoji="0" kern="1200">
          <a:solidFill>
            <a:schemeClr val="tx1"/>
          </a:solidFill>
          <a:latin typeface="+mn-lt"/>
          <a:ea typeface="+mn-ea"/>
          <a:cs typeface="+mn-cs"/>
        </a:defRPr>
      </a:lvl5pPr>
      <a:lvl6pPr marL="2285649" algn="l" rtl="0" eaLnBrk="1" latinLnBrk="0" hangingPunct="1">
        <a:defRPr kumimoji="0" kern="1200">
          <a:solidFill>
            <a:schemeClr val="tx1"/>
          </a:solidFill>
          <a:latin typeface="+mn-lt"/>
          <a:ea typeface="+mn-ea"/>
          <a:cs typeface="+mn-cs"/>
        </a:defRPr>
      </a:lvl6pPr>
      <a:lvl7pPr marL="2742780" algn="l" rtl="0" eaLnBrk="1" latinLnBrk="0" hangingPunct="1">
        <a:defRPr kumimoji="0" kern="1200">
          <a:solidFill>
            <a:schemeClr val="tx1"/>
          </a:solidFill>
          <a:latin typeface="+mn-lt"/>
          <a:ea typeface="+mn-ea"/>
          <a:cs typeface="+mn-cs"/>
        </a:defRPr>
      </a:lvl7pPr>
      <a:lvl8pPr marL="3199908" algn="l" rtl="0" eaLnBrk="1" latinLnBrk="0" hangingPunct="1">
        <a:defRPr kumimoji="0" kern="1200">
          <a:solidFill>
            <a:schemeClr val="tx1"/>
          </a:solidFill>
          <a:latin typeface="+mn-lt"/>
          <a:ea typeface="+mn-ea"/>
          <a:cs typeface="+mn-cs"/>
        </a:defRPr>
      </a:lvl8pPr>
      <a:lvl9pPr marL="3657039"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25" tIns="45713" rIns="91425" bIns="45713" anchor="t" compatLnSpc="1"/>
          <a:lstStyle>
            <a:extLst/>
          </a:lstStyle>
          <a:p>
            <a:pPr defTabSz="914259"/>
            <a:endParaRPr lang="en-US">
              <a:solidFill>
                <a:prstClr val="black"/>
              </a:solidFill>
            </a:endParaRPr>
          </a:p>
        </p:txBody>
      </p:sp>
      <p:sp>
        <p:nvSpPr>
          <p:cNvPr id="12" name="Freeform 11"/>
          <p:cNvSpPr>
            <a:spLocks/>
          </p:cNvSpPr>
          <p:nvPr/>
        </p:nvSpPr>
        <p:spPr bwMode="auto">
          <a:xfrm>
            <a:off x="485720" y="5939012"/>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25" tIns="45713" rIns="91425" bIns="45713" anchor="t" compatLnSpc="1"/>
          <a:lstStyle>
            <a:extLst/>
          </a:lstStyle>
          <a:p>
            <a:pPr defTabSz="914259"/>
            <a:endParaRPr lang="en-US">
              <a:solidFill>
                <a:prstClr val="black"/>
              </a:solidFill>
            </a:endParaRPr>
          </a:p>
        </p:txBody>
      </p:sp>
      <p:sp>
        <p:nvSpPr>
          <p:cNvPr id="14" name="Right Triangle 13"/>
          <p:cNvSpPr>
            <a:spLocks/>
          </p:cNvSpPr>
          <p:nvPr/>
        </p:nvSpPr>
        <p:spPr bwMode="auto">
          <a:xfrm>
            <a:off x="-6041"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25" tIns="45713" rIns="91425" bIns="45713" anchor="ctr" compatLnSpc="1"/>
          <a:lstStyle>
            <a:extLst/>
          </a:lstStyle>
          <a:p>
            <a:pPr algn="ctr" defTabSz="914259"/>
            <a:endParaRPr lang="en-US">
              <a:solidFill>
                <a:prstClr val="white"/>
              </a:solidFill>
            </a:endParaRPr>
          </a:p>
        </p:txBody>
      </p:sp>
      <p:cxnSp>
        <p:nvCxnSpPr>
          <p:cNvPr id="15" name="Straight Connector 14"/>
          <p:cNvCxnSpPr/>
          <p:nvPr/>
        </p:nvCxnSpPr>
        <p:spPr>
          <a:xfrm>
            <a:off x="-9234"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lIns="91425" tIns="45713" rIns="91425" bIns="45713"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31"/>
            <a:ext cx="8229600" cy="4525963"/>
          </a:xfrm>
          <a:prstGeom prst="rect">
            <a:avLst/>
          </a:prstGeom>
        </p:spPr>
        <p:txBody>
          <a:bodyPr vert="horz" lIns="91425" tIns="45713" rIns="91425" bIns="45713">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lIns="91425" tIns="45713" rIns="91425" bIns="45713" anchor="b"/>
          <a:lstStyle>
            <a:lvl1pPr algn="l" eaLnBrk="1" latinLnBrk="0" hangingPunct="1">
              <a:defRPr kumimoji="0" sz="1000">
                <a:solidFill>
                  <a:schemeClr val="tx1"/>
                </a:solidFill>
              </a:defRPr>
            </a:lvl1pPr>
            <a:extLst/>
          </a:lstStyle>
          <a:p>
            <a:pPr defTabSz="914259"/>
            <a:fld id="{A8287187-F107-4CD8-9534-F5D0BC6D3595}" type="datetimeFigureOut">
              <a:rPr lang="en-US" smtClean="0">
                <a:solidFill>
                  <a:prstClr val="black"/>
                </a:solidFill>
              </a:rPr>
              <a:pPr defTabSz="914259"/>
              <a:t>2/7/2018</a:t>
            </a:fld>
            <a:endParaRPr lang="en-US">
              <a:solidFill>
                <a:prstClr val="black"/>
              </a:solidFill>
            </a:endParaRPr>
          </a:p>
        </p:txBody>
      </p:sp>
      <p:sp>
        <p:nvSpPr>
          <p:cNvPr id="22" name="Footer Placeholder 21"/>
          <p:cNvSpPr>
            <a:spLocks noGrp="1"/>
          </p:cNvSpPr>
          <p:nvPr>
            <p:ph type="ftr" sz="quarter" idx="3"/>
          </p:nvPr>
        </p:nvSpPr>
        <p:spPr>
          <a:xfrm>
            <a:off x="4380075" y="6407947"/>
            <a:ext cx="2350681" cy="365125"/>
          </a:xfrm>
          <a:prstGeom prst="rect">
            <a:avLst/>
          </a:prstGeom>
        </p:spPr>
        <p:txBody>
          <a:bodyPr vert="horz" lIns="91425" tIns="45713" rIns="91425" bIns="45713" anchor="b"/>
          <a:lstStyle>
            <a:lvl1pPr algn="r" eaLnBrk="1" latinLnBrk="0" hangingPunct="1">
              <a:defRPr kumimoji="0" sz="1000">
                <a:solidFill>
                  <a:schemeClr val="tx1"/>
                </a:solidFill>
              </a:defRPr>
            </a:lvl1pPr>
            <a:extLst/>
          </a:lstStyle>
          <a:p>
            <a:pPr defTabSz="914259"/>
            <a:endParaRPr lang="en-US">
              <a:solidFill>
                <a:prstClr val="black"/>
              </a:solidFill>
            </a:endParaRPr>
          </a:p>
        </p:txBody>
      </p:sp>
      <p:sp>
        <p:nvSpPr>
          <p:cNvPr id="18" name="Slide Number Placeholder 17"/>
          <p:cNvSpPr>
            <a:spLocks noGrp="1"/>
          </p:cNvSpPr>
          <p:nvPr>
            <p:ph type="sldNum" sz="quarter" idx="4"/>
          </p:nvPr>
        </p:nvSpPr>
        <p:spPr>
          <a:xfrm>
            <a:off x="8647272" y="6407947"/>
            <a:ext cx="365760" cy="365125"/>
          </a:xfrm>
          <a:prstGeom prst="rect">
            <a:avLst/>
          </a:prstGeom>
        </p:spPr>
        <p:txBody>
          <a:bodyPr vert="horz" lIns="91425" tIns="45713" rIns="91425" bIns="45713" anchor="b"/>
          <a:lstStyle>
            <a:lvl1pPr algn="r" eaLnBrk="1" latinLnBrk="0" hangingPunct="1">
              <a:defRPr kumimoji="0" sz="1000" b="0">
                <a:solidFill>
                  <a:schemeClr val="tx1"/>
                </a:solidFill>
              </a:defRPr>
            </a:lvl1pPr>
            <a:extLst/>
          </a:lstStyle>
          <a:p>
            <a:pPr defTabSz="914259"/>
            <a:fld id="{F33EDD2D-B004-45A0-8FF1-F3C2E57571A4}" type="slidenum">
              <a:rPr lang="en-US" smtClean="0">
                <a:solidFill>
                  <a:prstClr val="black"/>
                </a:solidFill>
              </a:rPr>
              <a:pPr defTabSz="914259"/>
              <a:t>‹#›</a:t>
            </a:fld>
            <a:endParaRPr lang="en-US">
              <a:solidFill>
                <a:prstClr val="black"/>
              </a:solidFill>
            </a:endParaRPr>
          </a:p>
        </p:txBody>
      </p:sp>
    </p:spTree>
    <p:extLst>
      <p:ext uri="{BB962C8B-B14F-4D97-AF65-F5344CB8AC3E}">
        <p14:creationId xmlns:p14="http://schemas.microsoft.com/office/powerpoint/2010/main" val="181890094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03" indent="-255993"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696" indent="-228564"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404" indent="-228564"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2824" indent="-228564"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390" indent="-228564"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599954" indent="-228564"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519" indent="-228564"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085" indent="-228564"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649" indent="-228564"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30" algn="l" rtl="0" eaLnBrk="1" latinLnBrk="0" hangingPunct="1">
        <a:defRPr kumimoji="0" kern="1200">
          <a:solidFill>
            <a:schemeClr val="tx1"/>
          </a:solidFill>
          <a:latin typeface="+mn-lt"/>
          <a:ea typeface="+mn-ea"/>
          <a:cs typeface="+mn-cs"/>
        </a:defRPr>
      </a:lvl2pPr>
      <a:lvl3pPr marL="914259" algn="l" rtl="0" eaLnBrk="1" latinLnBrk="0" hangingPunct="1">
        <a:defRPr kumimoji="0" kern="1200">
          <a:solidFill>
            <a:schemeClr val="tx1"/>
          </a:solidFill>
          <a:latin typeface="+mn-lt"/>
          <a:ea typeface="+mn-ea"/>
          <a:cs typeface="+mn-cs"/>
        </a:defRPr>
      </a:lvl3pPr>
      <a:lvl4pPr marL="1371390" algn="l" rtl="0" eaLnBrk="1" latinLnBrk="0" hangingPunct="1">
        <a:defRPr kumimoji="0" kern="1200">
          <a:solidFill>
            <a:schemeClr val="tx1"/>
          </a:solidFill>
          <a:latin typeface="+mn-lt"/>
          <a:ea typeface="+mn-ea"/>
          <a:cs typeface="+mn-cs"/>
        </a:defRPr>
      </a:lvl4pPr>
      <a:lvl5pPr marL="1828519" algn="l" rtl="0" eaLnBrk="1" latinLnBrk="0" hangingPunct="1">
        <a:defRPr kumimoji="0" kern="1200">
          <a:solidFill>
            <a:schemeClr val="tx1"/>
          </a:solidFill>
          <a:latin typeface="+mn-lt"/>
          <a:ea typeface="+mn-ea"/>
          <a:cs typeface="+mn-cs"/>
        </a:defRPr>
      </a:lvl5pPr>
      <a:lvl6pPr marL="2285649" algn="l" rtl="0" eaLnBrk="1" latinLnBrk="0" hangingPunct="1">
        <a:defRPr kumimoji="0" kern="1200">
          <a:solidFill>
            <a:schemeClr val="tx1"/>
          </a:solidFill>
          <a:latin typeface="+mn-lt"/>
          <a:ea typeface="+mn-ea"/>
          <a:cs typeface="+mn-cs"/>
        </a:defRPr>
      </a:lvl6pPr>
      <a:lvl7pPr marL="2742780" algn="l" rtl="0" eaLnBrk="1" latinLnBrk="0" hangingPunct="1">
        <a:defRPr kumimoji="0" kern="1200">
          <a:solidFill>
            <a:schemeClr val="tx1"/>
          </a:solidFill>
          <a:latin typeface="+mn-lt"/>
          <a:ea typeface="+mn-ea"/>
          <a:cs typeface="+mn-cs"/>
        </a:defRPr>
      </a:lvl7pPr>
      <a:lvl8pPr marL="3199908" algn="l" rtl="0" eaLnBrk="1" latinLnBrk="0" hangingPunct="1">
        <a:defRPr kumimoji="0" kern="1200">
          <a:solidFill>
            <a:schemeClr val="tx1"/>
          </a:solidFill>
          <a:latin typeface="+mn-lt"/>
          <a:ea typeface="+mn-ea"/>
          <a:cs typeface="+mn-cs"/>
        </a:defRPr>
      </a:lvl8pPr>
      <a:lvl9pPr marL="3657039"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8972" tIns="44487" rIns="88972" bIns="4448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721"/>
            <a:ext cx="8229600" cy="4525963"/>
          </a:xfrm>
          <a:prstGeom prst="rect">
            <a:avLst/>
          </a:prstGeom>
        </p:spPr>
        <p:txBody>
          <a:bodyPr vert="horz" lIns="88972" tIns="44487" rIns="88972" bIns="444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871"/>
            <a:ext cx="2133600" cy="365125"/>
          </a:xfrm>
          <a:prstGeom prst="rect">
            <a:avLst/>
          </a:prstGeom>
        </p:spPr>
        <p:txBody>
          <a:bodyPr vert="horz" lIns="88972" tIns="44487" rIns="88972" bIns="44487" rtlCol="0" anchor="ctr"/>
          <a:lstStyle>
            <a:lvl1pPr algn="l">
              <a:defRPr sz="1200">
                <a:solidFill>
                  <a:schemeClr val="tx1">
                    <a:tint val="75000"/>
                  </a:schemeClr>
                </a:solidFill>
              </a:defRPr>
            </a:lvl1pPr>
          </a:lstStyle>
          <a:p>
            <a:pPr defTabSz="890397"/>
            <a:fld id="{15121BB8-495E-46BC-9F46-5E7C92D679A5}" type="datetimeFigureOut">
              <a:rPr lang="en-US" smtClean="0">
                <a:solidFill>
                  <a:prstClr val="black">
                    <a:tint val="75000"/>
                  </a:prstClr>
                </a:solidFill>
                <a:sym typeface="Helvetica Light" charset="0"/>
              </a:rPr>
              <a:pPr defTabSz="890397"/>
              <a:t>2/7/2018</a:t>
            </a:fld>
            <a:endParaRPr lang="en-US">
              <a:solidFill>
                <a:prstClr val="black">
                  <a:tint val="75000"/>
                </a:prstClr>
              </a:solidFill>
              <a:sym typeface="Helvetica Light" charset="0"/>
            </a:endParaRPr>
          </a:p>
        </p:txBody>
      </p:sp>
      <p:sp>
        <p:nvSpPr>
          <p:cNvPr id="5" name="Footer Placeholder 4"/>
          <p:cNvSpPr>
            <a:spLocks noGrp="1"/>
          </p:cNvSpPr>
          <p:nvPr>
            <p:ph type="ftr" sz="quarter" idx="3"/>
          </p:nvPr>
        </p:nvSpPr>
        <p:spPr>
          <a:xfrm>
            <a:off x="3124201" y="6356871"/>
            <a:ext cx="2895600" cy="365125"/>
          </a:xfrm>
          <a:prstGeom prst="rect">
            <a:avLst/>
          </a:prstGeom>
        </p:spPr>
        <p:txBody>
          <a:bodyPr vert="horz" lIns="88972" tIns="44487" rIns="88972" bIns="44487" rtlCol="0" anchor="ctr"/>
          <a:lstStyle>
            <a:lvl1pPr algn="ctr">
              <a:defRPr sz="1200">
                <a:solidFill>
                  <a:schemeClr val="tx1">
                    <a:tint val="75000"/>
                  </a:schemeClr>
                </a:solidFill>
              </a:defRPr>
            </a:lvl1pPr>
          </a:lstStyle>
          <a:p>
            <a:pPr defTabSz="890397"/>
            <a:endParaRPr lang="en-US">
              <a:solidFill>
                <a:prstClr val="black">
                  <a:tint val="75000"/>
                </a:prstClr>
              </a:solidFill>
              <a:sym typeface="Helvetica Light" charset="0"/>
            </a:endParaRPr>
          </a:p>
        </p:txBody>
      </p:sp>
      <p:sp>
        <p:nvSpPr>
          <p:cNvPr id="6" name="Slide Number Placeholder 5"/>
          <p:cNvSpPr>
            <a:spLocks noGrp="1"/>
          </p:cNvSpPr>
          <p:nvPr>
            <p:ph type="sldNum" sz="quarter" idx="4"/>
          </p:nvPr>
        </p:nvSpPr>
        <p:spPr>
          <a:xfrm>
            <a:off x="6553200" y="6356871"/>
            <a:ext cx="2133600" cy="365125"/>
          </a:xfrm>
          <a:prstGeom prst="rect">
            <a:avLst/>
          </a:prstGeom>
        </p:spPr>
        <p:txBody>
          <a:bodyPr vert="horz" lIns="88972" tIns="44487" rIns="88972" bIns="44487" rtlCol="0" anchor="ctr"/>
          <a:lstStyle>
            <a:lvl1pPr algn="r">
              <a:defRPr sz="1200">
                <a:solidFill>
                  <a:schemeClr val="tx1">
                    <a:tint val="75000"/>
                  </a:schemeClr>
                </a:solidFill>
              </a:defRPr>
            </a:lvl1pPr>
          </a:lstStyle>
          <a:p>
            <a:pPr defTabSz="890397"/>
            <a:fld id="{16D10090-4924-486D-92ED-66D9784C13DB}" type="slidenum">
              <a:rPr lang="en-US" smtClean="0">
                <a:solidFill>
                  <a:prstClr val="black">
                    <a:tint val="75000"/>
                  </a:prstClr>
                </a:solidFill>
                <a:sym typeface="Helvetica Light" charset="0"/>
              </a:rPr>
              <a:pPr defTabSz="890397"/>
              <a:t>‹#›</a:t>
            </a:fld>
            <a:endParaRPr lang="en-US">
              <a:solidFill>
                <a:prstClr val="black">
                  <a:tint val="75000"/>
                </a:prstClr>
              </a:solidFill>
              <a:sym typeface="Helvetica Light" charset="0"/>
            </a:endParaRPr>
          </a:p>
        </p:txBody>
      </p:sp>
    </p:spTree>
    <p:extLst>
      <p:ext uri="{BB962C8B-B14F-4D97-AF65-F5344CB8AC3E}">
        <p14:creationId xmlns:p14="http://schemas.microsoft.com/office/powerpoint/2010/main" val="270515330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defTabSz="890397" rtl="0" eaLnBrk="1" latinLnBrk="0" hangingPunct="1">
        <a:spcBef>
          <a:spcPct val="0"/>
        </a:spcBef>
        <a:buNone/>
        <a:defRPr sz="4400" kern="1200">
          <a:solidFill>
            <a:schemeClr val="tx1"/>
          </a:solidFill>
          <a:latin typeface="+mj-lt"/>
          <a:ea typeface="+mj-ea"/>
          <a:cs typeface="+mj-cs"/>
        </a:defRPr>
      </a:lvl1pPr>
    </p:titleStyle>
    <p:bodyStyle>
      <a:lvl1pPr marL="333930" indent="-333930" algn="l" defTabSz="89039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23323" indent="-278343" algn="l" defTabSz="89039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12949" indent="-222433" algn="l" defTabSz="89039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58092" indent="-222433" algn="l" defTabSz="89039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03265" indent="-222433" algn="l" defTabSz="89039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48430" indent="-222433" algn="l" defTabSz="890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93605" indent="-222433" algn="l" defTabSz="890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38771" indent="-222433" algn="l" defTabSz="890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83926" indent="-222433" algn="l" defTabSz="890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90397" rtl="0" eaLnBrk="1" latinLnBrk="0" hangingPunct="1">
        <a:defRPr sz="1800" kern="1200">
          <a:solidFill>
            <a:schemeClr val="tx1"/>
          </a:solidFill>
          <a:latin typeface="+mn-lt"/>
          <a:ea typeface="+mn-ea"/>
          <a:cs typeface="+mn-cs"/>
        </a:defRPr>
      </a:lvl1pPr>
      <a:lvl2pPr marL="445164" algn="l" defTabSz="890397" rtl="0" eaLnBrk="1" latinLnBrk="0" hangingPunct="1">
        <a:defRPr sz="1800" kern="1200">
          <a:solidFill>
            <a:schemeClr val="tx1"/>
          </a:solidFill>
          <a:latin typeface="+mn-lt"/>
          <a:ea typeface="+mn-ea"/>
          <a:cs typeface="+mn-cs"/>
        </a:defRPr>
      </a:lvl2pPr>
      <a:lvl3pPr marL="890397" algn="l" defTabSz="890397" rtl="0" eaLnBrk="1" latinLnBrk="0" hangingPunct="1">
        <a:defRPr sz="1800" kern="1200">
          <a:solidFill>
            <a:schemeClr val="tx1"/>
          </a:solidFill>
          <a:latin typeface="+mn-lt"/>
          <a:ea typeface="+mn-ea"/>
          <a:cs typeface="+mn-cs"/>
        </a:defRPr>
      </a:lvl3pPr>
      <a:lvl4pPr marL="1335512" algn="l" defTabSz="890397" rtl="0" eaLnBrk="1" latinLnBrk="0" hangingPunct="1">
        <a:defRPr sz="1800" kern="1200">
          <a:solidFill>
            <a:schemeClr val="tx1"/>
          </a:solidFill>
          <a:latin typeface="+mn-lt"/>
          <a:ea typeface="+mn-ea"/>
          <a:cs typeface="+mn-cs"/>
        </a:defRPr>
      </a:lvl4pPr>
      <a:lvl5pPr marL="1780680" algn="l" defTabSz="890397" rtl="0" eaLnBrk="1" latinLnBrk="0" hangingPunct="1">
        <a:defRPr sz="1800" kern="1200">
          <a:solidFill>
            <a:schemeClr val="tx1"/>
          </a:solidFill>
          <a:latin typeface="+mn-lt"/>
          <a:ea typeface="+mn-ea"/>
          <a:cs typeface="+mn-cs"/>
        </a:defRPr>
      </a:lvl5pPr>
      <a:lvl6pPr marL="2225855" algn="l" defTabSz="890397" rtl="0" eaLnBrk="1" latinLnBrk="0" hangingPunct="1">
        <a:defRPr sz="1800" kern="1200">
          <a:solidFill>
            <a:schemeClr val="tx1"/>
          </a:solidFill>
          <a:latin typeface="+mn-lt"/>
          <a:ea typeface="+mn-ea"/>
          <a:cs typeface="+mn-cs"/>
        </a:defRPr>
      </a:lvl6pPr>
      <a:lvl7pPr marL="2671020" algn="l" defTabSz="890397" rtl="0" eaLnBrk="1" latinLnBrk="0" hangingPunct="1">
        <a:defRPr sz="1800" kern="1200">
          <a:solidFill>
            <a:schemeClr val="tx1"/>
          </a:solidFill>
          <a:latin typeface="+mn-lt"/>
          <a:ea typeface="+mn-ea"/>
          <a:cs typeface="+mn-cs"/>
        </a:defRPr>
      </a:lvl7pPr>
      <a:lvl8pPr marL="3116186" algn="l" defTabSz="890397" rtl="0" eaLnBrk="1" latinLnBrk="0" hangingPunct="1">
        <a:defRPr sz="1800" kern="1200">
          <a:solidFill>
            <a:schemeClr val="tx1"/>
          </a:solidFill>
          <a:latin typeface="+mn-lt"/>
          <a:ea typeface="+mn-ea"/>
          <a:cs typeface="+mn-cs"/>
        </a:defRPr>
      </a:lvl8pPr>
      <a:lvl9pPr marL="3561346" algn="l" defTabSz="89039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892987"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8" tIns="35658" rIns="35658" bIns="35658" numCol="1" anchor="ctr" anchorCtr="0" compatLnSpc="1">
            <a:prstTxWarp prst="textNoShape">
              <a:avLst/>
            </a:prstTxWarp>
          </a:bodyPr>
          <a:lstStyle/>
          <a:p>
            <a:pPr lvl="0"/>
            <a:r>
              <a:rPr lang="en-US" smtClean="0">
                <a:sym typeface="Helvetica Light"/>
              </a:rPr>
              <a:t>Click to edit Master title style</a:t>
            </a:r>
          </a:p>
        </p:txBody>
      </p:sp>
      <p:sp>
        <p:nvSpPr>
          <p:cNvPr id="2051" name="Rectangle 2"/>
          <p:cNvSpPr>
            <a:spLocks noGrp="1"/>
          </p:cNvSpPr>
          <p:nvPr>
            <p:ph type="body" idx="1"/>
          </p:nvPr>
        </p:nvSpPr>
        <p:spPr bwMode="auto">
          <a:xfrm>
            <a:off x="892987" y="1946690"/>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8" tIns="35658" rIns="35658" bIns="35658"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3326799132"/>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ctr" defTabSz="405910"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0591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0591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0591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0591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60" algn="ctr" defTabSz="41012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925" algn="ctr" defTabSz="41012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890" algn="ctr" defTabSz="41012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855" algn="ctr" defTabSz="41012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3168" indent="-263168" algn="l" defTabSz="405910"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0812" indent="-263168" algn="l" defTabSz="405910"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798441" indent="-263168" algn="l" defTabSz="405910"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6080" indent="-263168" algn="l" defTabSz="405910"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3712" indent="-263168" algn="l" defTabSz="405910"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8313" indent="-267466" algn="l" defTabSz="41012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9276" indent="-267466" algn="l" defTabSz="41012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0240" indent="-267466" algn="l" defTabSz="41012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1201" indent="-267466" algn="l" defTabSz="41012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925" rtl="0" eaLnBrk="1" latinLnBrk="0" hangingPunct="1">
        <a:defRPr sz="1300" kern="1200">
          <a:solidFill>
            <a:schemeClr val="tx1"/>
          </a:solidFill>
          <a:latin typeface="+mn-lt"/>
          <a:ea typeface="+mn-ea"/>
          <a:cs typeface="+mn-cs"/>
        </a:defRPr>
      </a:lvl1pPr>
      <a:lvl2pPr marL="320960" algn="l" defTabSz="641925" rtl="0" eaLnBrk="1" latinLnBrk="0" hangingPunct="1">
        <a:defRPr sz="1300" kern="1200">
          <a:solidFill>
            <a:schemeClr val="tx1"/>
          </a:solidFill>
          <a:latin typeface="+mn-lt"/>
          <a:ea typeface="+mn-ea"/>
          <a:cs typeface="+mn-cs"/>
        </a:defRPr>
      </a:lvl2pPr>
      <a:lvl3pPr marL="641925" algn="l" defTabSz="641925" rtl="0" eaLnBrk="1" latinLnBrk="0" hangingPunct="1">
        <a:defRPr sz="1300" kern="1200">
          <a:solidFill>
            <a:schemeClr val="tx1"/>
          </a:solidFill>
          <a:latin typeface="+mn-lt"/>
          <a:ea typeface="+mn-ea"/>
          <a:cs typeface="+mn-cs"/>
        </a:defRPr>
      </a:lvl3pPr>
      <a:lvl4pPr marL="962890" algn="l" defTabSz="641925" rtl="0" eaLnBrk="1" latinLnBrk="0" hangingPunct="1">
        <a:defRPr sz="1300" kern="1200">
          <a:solidFill>
            <a:schemeClr val="tx1"/>
          </a:solidFill>
          <a:latin typeface="+mn-lt"/>
          <a:ea typeface="+mn-ea"/>
          <a:cs typeface="+mn-cs"/>
        </a:defRPr>
      </a:lvl4pPr>
      <a:lvl5pPr marL="1283855" algn="l" defTabSz="641925" rtl="0" eaLnBrk="1" latinLnBrk="0" hangingPunct="1">
        <a:defRPr sz="1300" kern="1200">
          <a:solidFill>
            <a:schemeClr val="tx1"/>
          </a:solidFill>
          <a:latin typeface="+mn-lt"/>
          <a:ea typeface="+mn-ea"/>
          <a:cs typeface="+mn-cs"/>
        </a:defRPr>
      </a:lvl5pPr>
      <a:lvl6pPr marL="1604822" algn="l" defTabSz="641925" rtl="0" eaLnBrk="1" latinLnBrk="0" hangingPunct="1">
        <a:defRPr sz="1300" kern="1200">
          <a:solidFill>
            <a:schemeClr val="tx1"/>
          </a:solidFill>
          <a:latin typeface="+mn-lt"/>
          <a:ea typeface="+mn-ea"/>
          <a:cs typeface="+mn-cs"/>
        </a:defRPr>
      </a:lvl6pPr>
      <a:lvl7pPr marL="1925783" algn="l" defTabSz="641925" rtl="0" eaLnBrk="1" latinLnBrk="0" hangingPunct="1">
        <a:defRPr sz="1300" kern="1200">
          <a:solidFill>
            <a:schemeClr val="tx1"/>
          </a:solidFill>
          <a:latin typeface="+mn-lt"/>
          <a:ea typeface="+mn-ea"/>
          <a:cs typeface="+mn-cs"/>
        </a:defRPr>
      </a:lvl7pPr>
      <a:lvl8pPr marL="2246751" algn="l" defTabSz="641925" rtl="0" eaLnBrk="1" latinLnBrk="0" hangingPunct="1">
        <a:defRPr sz="1300" kern="1200">
          <a:solidFill>
            <a:schemeClr val="tx1"/>
          </a:solidFill>
          <a:latin typeface="+mn-lt"/>
          <a:ea typeface="+mn-ea"/>
          <a:cs typeface="+mn-cs"/>
        </a:defRPr>
      </a:lvl8pPr>
      <a:lvl9pPr marL="2567713" algn="l" defTabSz="64192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wwiaviation.com/popup/RAF_FE-6.html" TargetMode="Externa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upload.wikimedia.org/wikipedia/commons/9/98/Roland-Garros.jpg" TargetMode="Externa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1.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71.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71.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7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71.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71.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0.jpeg"/><Relationship Id="rId7" Type="http://schemas.openxmlformats.org/officeDocument/2006/relationships/hyperlink" Target="http://en.wikipedia.org/wiki/File:Seversky_P-35A_USAF.jpg" TargetMode="External"/><Relationship Id="rId2" Type="http://schemas.openxmlformats.org/officeDocument/2006/relationships/hyperlink" Target="http://en.wikipedia.org/wiki/File:Flying_jenny_cropped.jpg" TargetMode="External"/><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jpeg"/><Relationship Id="rId4" Type="http://schemas.openxmlformats.org/officeDocument/2006/relationships/hyperlink" Target="http://en.wikipedia.org/wiki/File:Curtiss_NC-4_four_engine_configuration-detail.jpg" TargetMode="External"/><Relationship Id="rId9" Type="http://schemas.openxmlformats.org/officeDocument/2006/relationships/image" Target="../media/image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acepilots.com/pioneer/amelia-earhart-freckles.jpg" TargetMode="Externa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hyperlink" Target="//upload.wikimedia.org/wikipedia/commons/c/ce/Airspeed_indicator.svg" TargetMode="External"/><Relationship Id="rId1" Type="http://schemas.openxmlformats.org/officeDocument/2006/relationships/slideLayout" Target="../slideLayouts/slideLayout2.xml"/><Relationship Id="rId6" Type="http://schemas.openxmlformats.org/officeDocument/2006/relationships/hyperlink" Target="//upload.wikimedia.org/wikipedia/commons/5/57/3-Pointer_Altimeter.svg" TargetMode="External"/><Relationship Id="rId5" Type="http://schemas.openxmlformats.org/officeDocument/2006/relationships/image" Target="../media/image38.png"/><Relationship Id="rId4" Type="http://schemas.openxmlformats.org/officeDocument/2006/relationships/hyperlink" Target="//upload.wikimedia.org/wikipedia/commons/a/a4/Attitude_indicator_level_flight.sv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upload.wikimedia.org/wikipedia/commons/f/f4/NC_aircraft_trans-Atlantic_flight,_1919.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upload.wikimedia.org/wikipedia/commons/f/f4/NC_aircraft_trans-Atlantic_flight,_1919.jp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upload.wikimedia.org/wikipedia/commons/f/f4/NC_aircraft_trans-Atlantic_flight,_1919.jpg"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upload.wikimedia.org/wikipedia/commons/f/f4/NC_aircraft_trans-Atlantic_flight,_1919.jpg"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upload.wikimedia.org/wikipedia/en/b/b7/Vickers_F.B.27_Vimy_side_view.jp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upload.wikimedia.org/wikipedia/commons/0/07/Alcockandbrown_takeoff1919.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upload.wikimedia.org/wikipedia/commons/9/9c/Alcock-Brown-Clifden.jpg"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85800"/>
            <a:ext cx="8229600" cy="5867400"/>
          </a:xfrm>
        </p:spPr>
        <p:txBody>
          <a:bodyPr>
            <a:normAutofit/>
          </a:bodyPr>
          <a:lstStyle/>
          <a:p>
            <a:r>
              <a:rPr lang="en-US" b="1" dirty="0" smtClean="0"/>
              <a:t>Utilizing your notes and past knowledge answer the following questions:</a:t>
            </a:r>
          </a:p>
          <a:p>
            <a:pPr marL="624078" indent="-514350">
              <a:buClrTx/>
              <a:buSzPct val="80000"/>
              <a:buFont typeface="+mj-lt"/>
              <a:buAutoNum type="arabicParenR"/>
            </a:pPr>
            <a:r>
              <a:rPr lang="en-US" b="1" dirty="0">
                <a:solidFill>
                  <a:srgbClr val="0070C0"/>
                </a:solidFill>
              </a:rPr>
              <a:t>Describe the state of the US Aviation military industry at the start and end of World War I</a:t>
            </a:r>
            <a:r>
              <a:rPr lang="en-US" b="1" dirty="0" smtClean="0">
                <a:solidFill>
                  <a:srgbClr val="0070C0"/>
                </a:solidFill>
              </a:rPr>
              <a:t>?</a:t>
            </a:r>
          </a:p>
          <a:p>
            <a:pPr marL="624078" indent="-514350">
              <a:buClrTx/>
              <a:buSzPct val="80000"/>
              <a:buFont typeface="+mj-lt"/>
              <a:buAutoNum type="arabicParenR"/>
            </a:pPr>
            <a:r>
              <a:rPr lang="en-US" b="1" dirty="0"/>
              <a:t>What was the military role of the airplane in World War I</a:t>
            </a:r>
            <a:r>
              <a:rPr lang="en-US" b="1" dirty="0" smtClean="0"/>
              <a:t>?</a:t>
            </a:r>
          </a:p>
          <a:p>
            <a:pPr marL="624078" indent="-514350">
              <a:buClrTx/>
              <a:buSzPct val="80000"/>
              <a:buFont typeface="+mj-lt"/>
              <a:buAutoNum type="arabicParenR"/>
            </a:pPr>
            <a:r>
              <a:rPr lang="en-US" b="1" dirty="0">
                <a:solidFill>
                  <a:srgbClr val="0070C0"/>
                </a:solidFill>
              </a:rPr>
              <a:t>What was the nickname given to the first bombers of WWI</a:t>
            </a:r>
            <a:r>
              <a:rPr lang="en-US" b="1" dirty="0" smtClean="0">
                <a:solidFill>
                  <a:srgbClr val="0070C0"/>
                </a:solidFill>
              </a:rPr>
              <a:t>?</a:t>
            </a:r>
          </a:p>
          <a:p>
            <a:pPr marL="624078" indent="-514350">
              <a:buClrTx/>
              <a:buSzPct val="80000"/>
              <a:buFont typeface="+mj-lt"/>
              <a:buAutoNum type="arabicParenR"/>
            </a:pPr>
            <a:r>
              <a:rPr lang="en-US" b="1" dirty="0"/>
              <a:t>What type of aircraft led to gaining control of the air</a:t>
            </a:r>
            <a:r>
              <a:rPr lang="en-US" b="1" dirty="0" smtClean="0"/>
              <a:t>?</a:t>
            </a:r>
          </a:p>
          <a:p>
            <a:pPr marL="624078" indent="-514350">
              <a:buClrTx/>
              <a:buSzPct val="80000"/>
              <a:buFont typeface="+mj-lt"/>
              <a:buAutoNum type="arabicParenR"/>
            </a:pPr>
            <a:r>
              <a:rPr lang="en-US" b="1" dirty="0">
                <a:solidFill>
                  <a:srgbClr val="0070C0"/>
                </a:solidFill>
              </a:rPr>
              <a:t>What was the first type of bullet deflection used on propellers?</a:t>
            </a:r>
          </a:p>
        </p:txBody>
      </p:sp>
      <p:sp>
        <p:nvSpPr>
          <p:cNvPr id="4" name="Title 3"/>
          <p:cNvSpPr>
            <a:spLocks noGrp="1"/>
          </p:cNvSpPr>
          <p:nvPr>
            <p:ph type="title"/>
          </p:nvPr>
        </p:nvSpPr>
        <p:spPr>
          <a:xfrm>
            <a:off x="457200" y="0"/>
            <a:ext cx="8229600" cy="838200"/>
          </a:xfrm>
        </p:spPr>
        <p:txBody>
          <a:bodyPr>
            <a:normAutofit/>
          </a:bodyPr>
          <a:lstStyle/>
          <a:p>
            <a:r>
              <a:rPr lang="en-US" dirty="0" smtClean="0"/>
              <a:t>Warm-Up – 2/12 – 10 minutes</a:t>
            </a:r>
            <a:endParaRPr lang="en-US" dirty="0"/>
          </a:p>
        </p:txBody>
      </p:sp>
    </p:spTree>
    <p:extLst>
      <p:ext uri="{BB962C8B-B14F-4D97-AF65-F5344CB8AC3E}">
        <p14:creationId xmlns:p14="http://schemas.microsoft.com/office/powerpoint/2010/main" val="1514232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785872"/>
          </a:xfrm>
        </p:spPr>
        <p:txBody>
          <a:bodyPr>
            <a:normAutofit/>
          </a:bodyPr>
          <a:lstStyle/>
          <a:p>
            <a:r>
              <a:rPr lang="en-US" sz="2800" dirty="0" smtClean="0"/>
              <a:t>As more and more bombing raids took place, clear need </a:t>
            </a:r>
            <a:r>
              <a:rPr lang="en-US" sz="2800" dirty="0" smtClean="0">
                <a:solidFill>
                  <a:srgbClr val="FF0000"/>
                </a:solidFill>
              </a:rPr>
              <a:t>for control of the air</a:t>
            </a:r>
            <a:r>
              <a:rPr lang="en-US" sz="2800" dirty="0" smtClean="0"/>
              <a:t> was needed.</a:t>
            </a:r>
          </a:p>
          <a:p>
            <a:r>
              <a:rPr lang="en-US" sz="2800" dirty="0" smtClean="0">
                <a:solidFill>
                  <a:srgbClr val="FF0000"/>
                </a:solidFill>
              </a:rPr>
              <a:t>Fighter or pursuit aircraft were needed to drive off bombers.</a:t>
            </a:r>
            <a:endParaRPr lang="en-US" sz="2800" dirty="0">
              <a:solidFill>
                <a:srgbClr val="FF0000"/>
              </a:solidFill>
            </a:endParaRPr>
          </a:p>
        </p:txBody>
      </p:sp>
      <p:sp>
        <p:nvSpPr>
          <p:cNvPr id="3" name="Title 2"/>
          <p:cNvSpPr>
            <a:spLocks noGrp="1"/>
          </p:cNvSpPr>
          <p:nvPr>
            <p:ph type="title"/>
          </p:nvPr>
        </p:nvSpPr>
        <p:spPr/>
        <p:txBody>
          <a:bodyPr/>
          <a:lstStyle/>
          <a:p>
            <a:r>
              <a:rPr lang="en-US" dirty="0" smtClean="0"/>
              <a:t>Introduction</a:t>
            </a:r>
            <a:endParaRPr lang="en-US" dirty="0"/>
          </a:p>
        </p:txBody>
      </p:sp>
      <p:pic>
        <p:nvPicPr>
          <p:cNvPr id="5122" name="Picture 2" descr="RAF FE.6 - 1914">
            <a:hlinkClick r:id="rId2" tooltip="RAF FE.6 - 1914  Click for Larger Imag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706092"/>
            <a:ext cx="51435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680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85800"/>
            <a:ext cx="8229600" cy="5867400"/>
          </a:xfrm>
        </p:spPr>
        <p:txBody>
          <a:bodyPr>
            <a:normAutofit/>
          </a:bodyPr>
          <a:lstStyle/>
          <a:p>
            <a:r>
              <a:rPr lang="en-US" b="1" dirty="0" smtClean="0"/>
              <a:t>Utilizing your notes and past knowledge answer the following questions:</a:t>
            </a:r>
          </a:p>
          <a:p>
            <a:pPr marL="624078" indent="-514350">
              <a:buClrTx/>
              <a:buSzPct val="80000"/>
              <a:buFont typeface="+mj-lt"/>
              <a:buAutoNum type="arabicParenR"/>
            </a:pPr>
            <a:r>
              <a:rPr lang="en-US" b="1" dirty="0">
                <a:solidFill>
                  <a:schemeClr val="bg1">
                    <a:lumMod val="85000"/>
                  </a:schemeClr>
                </a:solidFill>
              </a:rPr>
              <a:t>Describe the state of the US Aviation military industry at the start and end of World War I</a:t>
            </a:r>
            <a:r>
              <a:rPr lang="en-US" b="1" dirty="0" smtClean="0">
                <a:solidFill>
                  <a:schemeClr val="bg1">
                    <a:lumMod val="85000"/>
                  </a:schemeClr>
                </a:solidFill>
              </a:rPr>
              <a:t>?</a:t>
            </a:r>
          </a:p>
          <a:p>
            <a:pPr marL="624078" indent="-514350">
              <a:buClrTx/>
              <a:buSzPct val="80000"/>
              <a:buFont typeface="+mj-lt"/>
              <a:buAutoNum type="arabicParenR"/>
            </a:pPr>
            <a:r>
              <a:rPr lang="en-US" b="1" dirty="0">
                <a:solidFill>
                  <a:schemeClr val="bg1">
                    <a:lumMod val="85000"/>
                  </a:schemeClr>
                </a:solidFill>
              </a:rPr>
              <a:t>What was the military role of the airplane in World War I</a:t>
            </a:r>
            <a:r>
              <a:rPr lang="en-US" b="1" dirty="0" smtClean="0">
                <a:solidFill>
                  <a:schemeClr val="bg1">
                    <a:lumMod val="85000"/>
                  </a:schemeClr>
                </a:solidFill>
              </a:rPr>
              <a:t>?</a:t>
            </a:r>
          </a:p>
          <a:p>
            <a:pPr marL="624078" indent="-514350">
              <a:buClrTx/>
              <a:buSzPct val="80000"/>
              <a:buFont typeface="+mj-lt"/>
              <a:buAutoNum type="arabicParenR"/>
            </a:pPr>
            <a:r>
              <a:rPr lang="en-US" b="1" dirty="0">
                <a:solidFill>
                  <a:schemeClr val="bg1">
                    <a:lumMod val="85000"/>
                  </a:schemeClr>
                </a:solidFill>
              </a:rPr>
              <a:t>What was the nickname given to the first bombers of WWI</a:t>
            </a:r>
            <a:r>
              <a:rPr lang="en-US" b="1" dirty="0" smtClean="0">
                <a:solidFill>
                  <a:schemeClr val="bg1">
                    <a:lumMod val="85000"/>
                  </a:schemeClr>
                </a:solidFill>
              </a:rPr>
              <a:t>?</a:t>
            </a:r>
          </a:p>
          <a:p>
            <a:pPr marL="624078" indent="-514350">
              <a:buClrTx/>
              <a:buSzPct val="80000"/>
              <a:buFont typeface="+mj-lt"/>
              <a:buAutoNum type="arabicParenR"/>
            </a:pPr>
            <a:r>
              <a:rPr lang="en-US" b="1" dirty="0">
                <a:solidFill>
                  <a:schemeClr val="bg1">
                    <a:lumMod val="85000"/>
                  </a:schemeClr>
                </a:solidFill>
              </a:rPr>
              <a:t>What type of aircraft led to gaining control of the air</a:t>
            </a:r>
            <a:r>
              <a:rPr lang="en-US" b="1" dirty="0" smtClean="0">
                <a:solidFill>
                  <a:schemeClr val="bg1">
                    <a:lumMod val="85000"/>
                  </a:schemeClr>
                </a:solidFill>
              </a:rPr>
              <a:t>?</a:t>
            </a:r>
          </a:p>
          <a:p>
            <a:pPr marL="624078" indent="-514350">
              <a:buClrTx/>
              <a:buSzPct val="80000"/>
              <a:buFont typeface="+mj-lt"/>
              <a:buAutoNum type="arabicParenR"/>
            </a:pPr>
            <a:r>
              <a:rPr lang="en-US" b="1" dirty="0">
                <a:solidFill>
                  <a:srgbClr val="0070C0"/>
                </a:solidFill>
              </a:rPr>
              <a:t>What was the first type of bullet deflection used on propellers?</a:t>
            </a:r>
          </a:p>
        </p:txBody>
      </p:sp>
      <p:sp>
        <p:nvSpPr>
          <p:cNvPr id="4" name="Title 3"/>
          <p:cNvSpPr>
            <a:spLocks noGrp="1"/>
          </p:cNvSpPr>
          <p:nvPr>
            <p:ph type="title"/>
          </p:nvPr>
        </p:nvSpPr>
        <p:spPr>
          <a:xfrm>
            <a:off x="457200" y="0"/>
            <a:ext cx="8229600" cy="838200"/>
          </a:xfrm>
        </p:spPr>
        <p:txBody>
          <a:bodyPr>
            <a:normAutofit/>
          </a:bodyPr>
          <a:lstStyle/>
          <a:p>
            <a:r>
              <a:rPr lang="en-US" dirty="0" smtClean="0"/>
              <a:t>Warm-Up – 2/12 – 10 minutes</a:t>
            </a:r>
            <a:endParaRPr lang="en-US" dirty="0"/>
          </a:p>
        </p:txBody>
      </p:sp>
    </p:spTree>
    <p:extLst>
      <p:ext uri="{BB962C8B-B14F-4D97-AF65-F5344CB8AC3E}">
        <p14:creationId xmlns:p14="http://schemas.microsoft.com/office/powerpoint/2010/main" val="605560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328672"/>
          </a:xfrm>
        </p:spPr>
        <p:txBody>
          <a:bodyPr>
            <a:normAutofit/>
          </a:bodyPr>
          <a:lstStyle/>
          <a:p>
            <a:r>
              <a:rPr lang="en-US" b="1" dirty="0" smtClean="0"/>
              <a:t>1915 – French pilot – </a:t>
            </a:r>
            <a:r>
              <a:rPr lang="en-US" b="1" dirty="0" smtClean="0">
                <a:solidFill>
                  <a:srgbClr val="FF0000"/>
                </a:solidFill>
              </a:rPr>
              <a:t>Roland </a:t>
            </a:r>
            <a:r>
              <a:rPr lang="en-US" b="1" dirty="0" err="1" smtClean="0">
                <a:solidFill>
                  <a:srgbClr val="FF0000"/>
                </a:solidFill>
              </a:rPr>
              <a:t>Garros</a:t>
            </a:r>
            <a:endParaRPr lang="en-US" b="1" dirty="0" smtClean="0">
              <a:solidFill>
                <a:srgbClr val="FF0000"/>
              </a:solidFill>
            </a:endParaRPr>
          </a:p>
          <a:p>
            <a:pPr lvl="1"/>
            <a:r>
              <a:rPr lang="en-US" dirty="0" smtClean="0"/>
              <a:t>Mounted an automatic rifle on aircraft</a:t>
            </a:r>
          </a:p>
          <a:p>
            <a:pPr lvl="1"/>
            <a:r>
              <a:rPr lang="en-US" dirty="0" smtClean="0">
                <a:solidFill>
                  <a:srgbClr val="FF0000"/>
                </a:solidFill>
              </a:rPr>
              <a:t>Fired through the propeller</a:t>
            </a:r>
          </a:p>
          <a:p>
            <a:pPr lvl="1"/>
            <a:r>
              <a:rPr lang="en-US" dirty="0" smtClean="0"/>
              <a:t>To keep from shooting off propeller, the </a:t>
            </a:r>
            <a:r>
              <a:rPr lang="en-US" dirty="0" smtClean="0">
                <a:solidFill>
                  <a:srgbClr val="FF0000"/>
                </a:solidFill>
              </a:rPr>
              <a:t>rear of the propeller was armored with steel plates</a:t>
            </a:r>
          </a:p>
        </p:txBody>
      </p:sp>
      <p:sp>
        <p:nvSpPr>
          <p:cNvPr id="3" name="Title 2"/>
          <p:cNvSpPr>
            <a:spLocks noGrp="1"/>
          </p:cNvSpPr>
          <p:nvPr>
            <p:ph type="title"/>
          </p:nvPr>
        </p:nvSpPr>
        <p:spPr/>
        <p:txBody>
          <a:bodyPr/>
          <a:lstStyle/>
          <a:p>
            <a:r>
              <a:rPr lang="en-US" dirty="0" smtClean="0"/>
              <a:t>Fighter Development</a:t>
            </a:r>
            <a:endParaRPr lang="en-US" dirty="0"/>
          </a:p>
        </p:txBody>
      </p:sp>
      <p:pic>
        <p:nvPicPr>
          <p:cNvPr id="2052" name="Picture 4" descr="File:Roland-Garro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455255"/>
            <a:ext cx="4238625" cy="309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270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3475319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59" tIns="49559" rIns="49559" bIns="49559" anchor="ctr"/>
          <a:lstStyle/>
          <a:p>
            <a:pPr defTabSz="890307"/>
            <a:endParaRPr lang="en-US">
              <a:solidFill>
                <a:prstClr val="black"/>
              </a:solidFill>
              <a:sym typeface="Helvetica Light" charset="0"/>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59" tIns="49559" rIns="49559" bIns="49559" anchor="ctr"/>
          <a:lstStyle/>
          <a:p>
            <a:pPr defTabSz="890307"/>
            <a:endParaRPr lang="en-US">
              <a:solidFill>
                <a:prstClr val="black"/>
              </a:solidFill>
              <a:sym typeface="Helvetica Light" charset="0"/>
            </a:endParaRPr>
          </a:p>
        </p:txBody>
      </p:sp>
      <p:sp>
        <p:nvSpPr>
          <p:cNvPr id="15364" name="Rectangle 5"/>
          <p:cNvSpPr>
            <a:spLocks noGrp="1" noChangeArrowheads="1"/>
          </p:cNvSpPr>
          <p:nvPr>
            <p:ph type="body" idx="1"/>
          </p:nvPr>
        </p:nvSpPr>
        <p:spPr>
          <a:xfrm>
            <a:off x="125016" y="1371230"/>
            <a:ext cx="4904183" cy="5182493"/>
          </a:xfrm>
        </p:spPr>
        <p:txBody>
          <a:bodyPr lIns="86419" tIns="49559" rIns="86419" bIns="49559" anchor="t">
            <a:normAutofit/>
          </a:bodyPr>
          <a:lstStyle/>
          <a:p>
            <a:pPr marL="215189" indent="-165133" defTabSz="890056">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February 12</a:t>
            </a:r>
          </a:p>
          <a:p>
            <a:pPr marL="215189" indent="-165133" defTabSz="890056">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1809 — Abraham Lincoln (February 12, 1809 — April 15, 1865) served as the 16th President of the United States from March 1861 until his assassination on 15 April 1865. </a:t>
            </a:r>
          </a:p>
        </p:txBody>
      </p:sp>
      <p:sp>
        <p:nvSpPr>
          <p:cNvPr id="5126" name="Rectangle 6"/>
          <p:cNvSpPr>
            <a:spLocks noGrp="1" noChangeArrowheads="1"/>
          </p:cNvSpPr>
          <p:nvPr>
            <p:ph type="title"/>
          </p:nvPr>
        </p:nvSpPr>
        <p:spPr>
          <a:xfrm>
            <a:off x="457054" y="274588"/>
            <a:ext cx="8229823" cy="1143000"/>
          </a:xfrm>
        </p:spPr>
        <p:txBody>
          <a:bodyPr lIns="86419" tIns="49559" rIns="86419" bIns="49559"/>
          <a:lstStyle/>
          <a:p>
            <a:pPr defTabSz="890056">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sp>
        <p:nvSpPr>
          <p:cNvPr id="2" name="AutoShape 2" descr="data:image/jpeg;base64,/9j/4AAQSkZJRgABAQAAAQABAAD/2wCEAAkGBhQSEBQUExQUFBUUFxcUFRYXFBQUFBUXFBQVFxUUFBQXHCYeGBkkGRUUHy8gJCcpLCwsFR4xNTAqNSYrLCkBCQoKBQUFDQUFDSkYEhgpKSkpKSkpKSkpKSkpKSkpKSkpKSkpKSkpKSkpKSkpKSkpKSkpKSkpKSkpKSkpKSkpKf/AABEIAQEAxAMBIgACEQEDEQH/xAAcAAACAgMBAQAAAAAAAAAAAAACAwEEAAYHBQj/xABAEAACAQIDBQYDBgUDAgcAAAABAgADEQQhMQUGEkFRBxMiYXGRMoGhI0JSscHwFIKS0eEzsvFDohUWFzRicnP/xAAUAQEAAAAAAAAAAAAAAAAAAAAA/8QAFBEBAAAAAAAAAAAAAAAAAAAAAP/aAAwDAQACEQMRAD8A67eKMljEuYEsJXsOcImJJzgGUEF9JgaAXEBFVP3rK5Q3tLXe+UCo4ALEgBcySbADnc8oC+DKxizRuZ4GM7SMMp4V4nztxZBcul8z7TF7QcMAOIN7Aj8/7QPe/hL8r/L9ZNTCeQmm7a7SwMqA+ZsRrysZ4SdrOJVvGlNx6FT7g/pA6NVwy3vFvhlJ6zUtn9qdNyA6CnfLMll9xp7TY8JtRKljlc9De/mPKBdenfT5/v1gd2IS1PllJaBTxFPPTyk0aABBtzt556/pCrH5Z8odA5XgWKdpnO/KKWtnHK8CxTXLLIyylY8xKqEiOBB8usB1MC/662llMspVpsBDqVcoE1sRY6yJ5NasbzIGzVHtKtSreNryozGAzvIu+cG94BqWgMLxYc85BMlFJgVtobQpUVL1WCKOZP0A5mcr3734/iiKdO60lz6Fz+JhyA5CVt+tvGtjHBN6dAlVW+RYan3/ACmqDxG/M/u8C/hqLNcjhFraqP8AmDi0ZM8hfUKcj8j+kU9cILAsefxZX9LfWIq7SY5EsfU3gQ2IgB+ov84vvZF4Es02Pc3bJSstNj4TcLnoT/eeBTwjsPCpPoJKq9Jw1irKb5j9IHdsPdlU+UYDcTlVPtExIUC6WGXwf5mw7E7Q0ey1l4erDMepXW3nA26rIV4aFXAZSGU5gg3BHkRIAsYEE2MsU3iVXOGz2gWg2ksIesq02EYusB3fQala+Xl8vnBtFPobwElBzIv5zJWq0c+cyBuNa8pPeXahylOpXsdYAcMhlkrUmVDAUDKu3NqHD4WtWA4iikgaXPL6ywwvNL7WtqFMLTojI1mz/wDqmf5kQORVqxZixzLEk+ZJuZf2Nu/XxT8NGmzdTooHUtoJ6G7m7pxWJp0VFgTdjqQo+Izv+ztmU8PTVKaBVUWsP1gcowvY9UC3qPc20GnvK3/pFWbQ8PqLj3nae8gmpA4pU7HsUvNT6GOwfZBW4hxso9M52M1pHeXga9sTdSlh6arwqSBqQL66xe8m6dDFrwuoDgeCoLBgfPqPIz3qz2nmYvE2BzgfP+0tnNRrNSYZqSPWxiCbG3PKb/v5s9RiO+bIFeLlcm1tPU/Sc+qNdi3n9BA6NuBj6nDwG5W5v5GwIYeR5zdeLOUNh7Pprh6b0x8aKb5X0/zaW4D0AMiosWt4Z0gNoKBLIqSlRb0linrAt0iIOJsOWsji084NQEiw0/d4FQhjp+dpMFqHl9AZEDaqplKogMsvKrNAUptMdspBbORxwItpOXdplQ1toJS+7Tpg/wBRJP0tOqC05r2oURTrpVHxVFCn0U/5tA9Ts4wSJXLLe5p3v0HFbhHtnOjGpOa9nmOTveAa93xHzLWJInSVW8CCYtmjioEFiIFRqvrB709D7Sz3d5JpADOB5OKxByuG9jb8p5uLqeE6eoz9+c9ytwgElgPWw+pvNV2ztKnTuQwZj5qb3Og6+0DWt+vFSXL/AExm18ySek56wKm02veja/GhS1uvXKalVrcTE9c/QwO17qYhamAoFeSBfQrkfyl6aX2SbQLJWonMKQ6+XFkR9JvbU84AoAYNURgvIdLwE0xeXaVLmIpBaXqD3HKArhlqhQPDeK7k6j5y9SB4bGBRqrY5/kJEZiGPFnJgejWbzlF3zlquuUq1EygBIKSeGYQYDUTrOV9qWEYV0d2yYEIMsram3mTOpjzmiYvc04rG4h6zEqLLTF9BbK0Dxeyutx4tr6hLDr6+k3jfHe04NQFUcTaMxyHmBzmr7m7stg8anH9/i4TfVRf9+0b2l7OrYnELTppxWFlsDfPPM6eWoEDwcR2p4lCbOG9V+mUjC9ruJ0YU2vz4bW9jKGO7O8UqFuBBw2HDxgscs2ucj6CUaG5mIapwovFa2YzW55Erf9iB17Yu9BxGHd0BPdi5YWsedul7TUN6e0xrcFK4awudLf3ym57p7vcOC7isuRzK8R56jwkc5y/fXdjgxzUqK2XKwuTqvUn1geHid7cU+tVvll72lOjtOoGDcRuOs99tzu7Xx1gj30s9iPJlB8p5tfYThiAeNRo1iL+8AK+JNRWbyN+f1nlKhM92hsxgrgjVbj9J44a1x1ge3ujtR8LiqZXNWYI46qxAncnpZzje5Oze+xtFWGQIY/yi87XUp5wKoXOS1OO4JHDlAqGkY+mthGrTjxSgZSEs8OUPD08o2rRuMoHm10zmRtSlnrMgW64lIjO89Cs0qsBArqsktaY56RZzgEasinSHiOhNpCLGJb9IGgbtg/8AitRmZrDjUXvYG+QF9NDOkCgL8XPrznMu0bBvhqy4ikSvGADb4eNCTe3Uj8jNs3a3sTEUUcHNgLi+jfeHvA9XH4BHHiQN5Gx/PKV9nbNC3YgL0UaD1tleX1PHocpXxeLVXWkCONuVx4QNWIgXKVhpOZb+saeKLnRlAvll6Toz4pKfxOo9SBOZdoGOTEYmnTSoo/E18hbOxtAv4bCuyBkKsjWPC2evIdPrHpshqpC2UDQm2d7ZnP06c4vczaiVaYpnKpTspHI9GB6HWP3i28mHuFOYHkddfPnA8HfXhpE8HwgX5en5WnOkpFzlrPQ27tpquXL1vLO6dJeIlvrzgb12Z7L+2NTkiW/mOs6GyZylurswUsOPCF4/Fby5f3+c9V1gVCIQo3jBSh91AUKcdTWQUtJpQLaoBGcUSjTOPOAnEJcyYOIIvqBJgMrN/mVXYGPrRD5QFtlAdvON4pDLflAXTAIzjUQQBT8o1POB5m9eAOIwlSkE42YeA3Asw0Yk6WnId3az4euaL5eOx8iMsvU2ndK1QKjN0BPsJxfHVBXxFR+Hxk8ZuLFbdB55QOj7K2wf4eqwsopBru5sLqL2z6X6wt1ths1Jq+Jua2IHK4NOmw8IXoxGZPLIcpr2xRQXCPVxSl0oOWCN4lLsFszJzN7AA5fObPsbb+IxNEVVwxCt8IaoiMy8msc1v52gaNvluFWpqKiYirVJYKBUI4rHIXYW0nPcVsqrTqtTYHiBsf8Amdyxe0cYT9tgL0wQbU61OpU4hmMrjK80PbmNxDVXqVcAyE/DZ1uo5XX7x84FTD4IrTp1KeVVBwlQc3XmPWeHtraLVXzJItfO+VstJJ3jcP8AB8uY9pV2hVIqeMZstz1udD6wPP4LuoOhIH1natzezvDKlKu3eMSAwRrBVJz0tc/OcaopxOg859Gbr1C1BSRayqPLIWy8tD84Hr8MSyxxMW7QAtCvBBhQIKyRTkLrGpeAQWLaWFECpA8+uc/+ZkOvRub3mQGVXiSLycQYlWIgNFP98oQgqxkloEGQHgl/nAUgnSBZCBgQRcEfsTkG+ey3oYu9vC5yJOoXK1/LKdepiaX2sbPJwq1FW/C1mN/hB/ubQOc/+YHSkVBBVyCwIGZUW4bdJsJ32p1VpoVqUXACq1Jipz0B4TmPWc+ub2B9P36w6OIIZTkLf5z9dYG+VsDtIIX/AI51U5m7MWA87ZaHlNa2iK9yKuJLjmeI5gHL9frBxm3GKKoJPhANxnYZ29CTeefjsRqBY53v+cCRjgh8ABHM2+I+p0lTEVi7ljqZX4spHFAv7IwzVKqqpPGSAltS1xYT6X2LgjRw9NGzYKL+vOcT7N9lEYulVFy9N1LU+G5FNxw8fp4tRpYzvhWAlxFESwVi+7gLVYQWFwQwsAFpxoXKSJJNhAlRAqw0kVDAp1BnMmVNZkCtbPWSdIXc5zO6tAWDCI84tzYyYGcMXzjV9YRtAJDFbVSlVp9xVNhWPdgXsxJB+HzsCflGO6orO54VQFiToABckmc/3Q2220ttGrmKOFpuaa8rt9mGPmeJj8oGg75bJXD46vSp/AjkLbO3hB4fle018POy9pW4IZnxNFWJqEd6igsQxy70Docrj59ZyXE7IqJxXUgKbZi30gUzXJ1/eVhBNQ/v2khDe1iT05zet1uyTE4gLUrjuKRzs2VRhy8P3QfP2gaEROmdmfZuuJRMVWJ4Q54adhZwuR4uYz/KdB2T2ZYKiv8AohyebXPtnNmFOnRpaBKdNSTyCqouT8gIHLt89s0dmbVwbUkVeGmVxCoNaTsAtxzIszD0E6jQxK1EV0IZWAZSNCCLgifL+8+3GxmMrYhv+oxKj8KDJF+SgTe+yntDFC2ExLWpk/ZVCcqZJ+BjyUnQ8j6wOzM0XGlOkFkgQsktAIkKYDFaTaCGhcUCTlF1DeMaJqG0BFQm8yKdjflMgO4dYLNyjGyvEB84AlDJ7vrGkaSHHPL9ICu6gVaq01LOQqjmbATVd6u02hhSUpfbVdCAfCp8zOX7c3pxGMa9Vzw8kGSj5c4G4dpu/wAlSh/D4drhj9qw0sNFHqdfSP7A0FsY5t/0hfoPtSfl/acoxdTOe1u7s7G1kq0sIKhVkHfqjWDLc8IbPPnlzzgdZ2z2z4OjVKU1qV7GzOnCqXH4WObeoFuhMAdruzqo+1R/MPSR/wBZyTZuyWNQKyEFT4wQRa34gdJ6219k0US/dged2F4G8Ve1fZ1BicNhyWb4mWnTpE9BcZmaBvfvo2OqgrTKAZAd47k+Zvl7CVMPsukwGRuQDm3XpLFPChQ6qACAHUgZ36X+R94A7LxONoDip161LnZajAfNb2PtPR2z2m46thWwtUoQ9g1QJw1GTmp4Tw2Ns7DTLnPRxGDp90G4gFKhuJiBe41zy56TWsS/eVk/hlduEhS9iFN9Rny9YGvompmET3d5qlEOBTWzW+0t8N/LzniQPd2Lv9jcLbu67lR9x/Glulm0+Vp1Ddbtno1yKeKXuHOXGM6RPnzT53HnOIkQIH1qoDAEEEHMEZgjqDBKT5m2Hvni8Jbuazqo+4TxJ/ScvadH2D24oQFxdEqfx0swfMocx8iYHUTIGspbI2/h8UvFQqpUHMA+IeqnMS8RAJjEVBlGLF1BApi3nJmFR0mQG1RYRQcAXJtOV799pLcZo4ZrcOTOOZ5gTSsbvZiqyBXquQPO3vA61vV2m0MKeCn9rU8j4R6mc3272k4vEgqX7tT91MvrrNVY3MxYFrDr94xhaZcaeUWTcwKjZmdv7EqarhMQ5sPtBc+S0wc/LMzibfF6TrvZPRNbZ+MoK3AXPCGtxcPHT4SbXF8hA8zbO3zisS1SwCk2UaeFfhLdTb85rm9DUwRdjUY6AtZEy0Cie1tjcTH0Dw06ffryemQf6lNiv5ecHZ3ZPi6pDViKd+VwzfMjIfWBpoxJsM8wLe0bQx7BgbE2y/Wda2f2OYZf9R3bTIZaH8WvlNvw27GFpjwYekP5AT7mBw7ZOyzXemHWrUZiRSpgXQAZ21HLraHtvbX8MXoCkUdciDYcJt0U+c7/AE0VRkFUDyAAHP0nzpvptNMbtKtUQAU75EC3EtMW4z5sR/3CBr3AT4jfPmeZkiW8U91FtJW5QBvFxg1ixAwCTaSJBgNw2KemwZGZGGhUlSPmJv263a5Xo2TE3r09OL/qr8/vfP3nPgJhgfSewt8cLixajVUt+BvC/wDSdflPTrnKfLtDEMjBlJVgbgg2II5gza6XafjgylqvEFt4Sq2a3Wwv84HbFq2kTzNhbcTFYdKy/eGYv8JGqmTA+dHN4QOUXCECRpG4ZeZ5RTTLHrAc1WRSPOKh38JgAhznW+xHEf8AuV//ADb/AHj+05JRnSOxevbF1F/FRP8A2uh/UwOxnODxSYJgFeEGgAyMRiFpozubKgLMegUXJgaX2tbz9xhe4Q2qVwQc81pj4v6vh9OKcWw54abN+IhR6DM/Xhnpb2bfbF4mpWbmbKv4UHwr7fUmefjF4URei3Pq2Z/OBXRuUGApsY3vR5wFjWANY4MOsU2pgGsllmLGhYCTlBXMwq5g0xAZTGclzDVMv3nE1DA9PZe8lWghSmxALcVvMgD9Jk8kTIAmEpioxRAJczGWgIIwQAIk1vhhgQcWchAVSm5dl+K4NpUf/nxp/UjW+oE1KguU9fdzF9ziqFT8FWmT6cQv9LwPo4tI4oN5BMBqmcz7XN7bAYSmejViPdaf5Mf5ZvG39trhMNUrNnwjwj8TnJV9/pefOu0ce1aq9RzxM7FmPUk3MBVJOJwOpz9Of0vCx1a7E+cLBGxZugy9Tl+V5VqGBBgiTeBAkiQJJgiBYpx9spWSWA2UCtVN4SWgPCoi8C1e4ylaoscrXsNAIuvrlAWJkkCTAQYwQIQgGISiChyhBoB3i8U+kIGJrnOA6i2UsDQypT0jLwPo/YG0u/w1Gr+OmjH1Ki/1vPSBmj9k2O48AEOtGoyfI2df9x9p7e+m8IwWDeqD4z4KQ6u2h+Qu3ygc67WN6RVr/wAOh8FAni6Godf6Rl68U57Mq1CSSTck3JOpJ1JkcUBwNk9Tf2/ZiC0fUbIDyiLQILQS0JhBIgReEBIMyA1YZXpFKY1j/e/75wEnUyUvDZRb8hzseZ/tBXWAwKecAmMY5RN4BKZkNBlMgVbwoJEmAxDDtFIYXFAaJWfWNBg2zgMTSFMWFrA6F2NbRtiK9G+ToKgHmhsfo49p53anvJ/EYvukN6eHug6Fz/qH6Bf5TNb2Jtt8JiBWp24grqL6eNCt/kSD/LPPdiSSSSTmSdSecAGEFRJIhUhnAZWMSYyoYsQIkGEVg2gQsm0NRlMIgCpkM0m0GBIhpAjKZgETBCw3WQkA0pmZGIcpkChMvB4h1HvJ4h1HvANZJMX3g6j3EkOOogMExdYoVB1HvCFQdR7iA28Piie9HUe8IVB1HvAImY0AVR1HvM78dRAyTTOcE1B1EFag6j3gMeCBI7wdRM70dRAYxgAXkGoPKSrAQGcMy0jihXgLMi0NoIMCeGTaQWkQGiYICybwH06lhMiO8kQOr1tTJo/FMmQHU+fqfzkJ9/1H5GZMgKbURdWZMgAYLaSZkBD8v3yMXUmTIC21MUZkyBXfX3iHmTIA8vn/AGlapMmQKWM/QfrKFaZMgC+i+h/3GLEyZAwyRImQGJyhn4pkyBeofCJkyZA//9k="/>
          <p:cNvSpPr>
            <a:spLocks noChangeAspect="1" noChangeArrowheads="1"/>
          </p:cNvSpPr>
          <p:nvPr/>
        </p:nvSpPr>
        <p:spPr bwMode="auto">
          <a:xfrm>
            <a:off x="89711" y="-206480"/>
            <a:ext cx="206499" cy="2064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2960" tIns="31429" rIns="62960" bIns="31429" numCol="1" anchor="t" anchorCtr="0" compatLnSpc="1">
            <a:prstTxWarp prst="textNoShape">
              <a:avLst/>
            </a:prstTxWarp>
          </a:bodyPr>
          <a:lstStyle/>
          <a:p>
            <a:pPr defTabSz="402081" fontAlgn="base">
              <a:spcBef>
                <a:spcPct val="0"/>
              </a:spcBef>
              <a:spcAft>
                <a:spcPct val="0"/>
              </a:spcAft>
            </a:pPr>
            <a:endParaRPr lang="en-US" sz="2500">
              <a:solidFill>
                <a:srgbClr val="000000"/>
              </a:solidFill>
              <a:latin typeface="Helvetica Light" charset="0"/>
              <a:sym typeface="Helvetica Light" charset="0"/>
            </a:endParaRPr>
          </a:p>
        </p:txBody>
      </p:sp>
      <p:pic>
        <p:nvPicPr>
          <p:cNvPr id="993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1695205"/>
            <a:ext cx="3536156" cy="4635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39699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59" tIns="49559" rIns="49559" bIns="49559" anchor="ctr"/>
          <a:lstStyle/>
          <a:p>
            <a:pPr defTabSz="890307"/>
            <a:endParaRPr lang="en-US">
              <a:solidFill>
                <a:prstClr val="black"/>
              </a:solidFill>
              <a:sym typeface="Helvetica Light" charset="0"/>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59" tIns="49559" rIns="49559" bIns="49559" anchor="ctr"/>
          <a:lstStyle/>
          <a:p>
            <a:pPr defTabSz="890307"/>
            <a:endParaRPr lang="en-US">
              <a:solidFill>
                <a:prstClr val="black"/>
              </a:solidFill>
              <a:sym typeface="Helvetica Light" charset="0"/>
            </a:endParaRPr>
          </a:p>
        </p:txBody>
      </p:sp>
      <p:sp>
        <p:nvSpPr>
          <p:cNvPr id="15364" name="Rectangle 5"/>
          <p:cNvSpPr>
            <a:spLocks noGrp="1" noChangeArrowheads="1"/>
          </p:cNvSpPr>
          <p:nvPr>
            <p:ph type="body" idx="1"/>
          </p:nvPr>
        </p:nvSpPr>
        <p:spPr>
          <a:xfrm>
            <a:off x="125016" y="1371230"/>
            <a:ext cx="4904183" cy="5182493"/>
          </a:xfrm>
        </p:spPr>
        <p:txBody>
          <a:bodyPr lIns="86419" tIns="49559" rIns="86419" bIns="49559" anchor="t">
            <a:normAutofit/>
          </a:bodyPr>
          <a:lstStyle/>
          <a:p>
            <a:pPr marL="215189" indent="-165133" defTabSz="890056">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February 12</a:t>
            </a:r>
          </a:p>
          <a:p>
            <a:pPr marL="215189" indent="-165133" defTabSz="890056">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1914 — Igor Sikorsky's giant four-</a:t>
            </a:r>
            <a:r>
              <a:rPr lang="en-US" sz="2800" dirty="0" err="1">
                <a:latin typeface="Helvetica" pitchFamily="34" charset="0"/>
                <a:cs typeface="Helvetica" pitchFamily="34" charset="0"/>
              </a:rPr>
              <a:t>engined</a:t>
            </a:r>
            <a:r>
              <a:rPr lang="en-US" sz="2800" dirty="0">
                <a:latin typeface="Helvetica" pitchFamily="34" charset="0"/>
                <a:cs typeface="Helvetica" pitchFamily="34" charset="0"/>
              </a:rPr>
              <a:t> biplane, the Il.11 “</a:t>
            </a:r>
            <a:r>
              <a:rPr lang="en-US" sz="2800" dirty="0" err="1">
                <a:latin typeface="Helvetica" pitchFamily="34" charset="0"/>
                <a:cs typeface="Helvetica" pitchFamily="34" charset="0"/>
              </a:rPr>
              <a:t>Ilya</a:t>
            </a:r>
            <a:r>
              <a:rPr lang="en-US" sz="2800" dirty="0">
                <a:latin typeface="Helvetica" pitchFamily="34" charset="0"/>
                <a:cs typeface="Helvetica" pitchFamily="34" charset="0"/>
              </a:rPr>
              <a:t> </a:t>
            </a:r>
            <a:r>
              <a:rPr lang="en-US" sz="2800" dirty="0" err="1">
                <a:latin typeface="Helvetica" pitchFamily="34" charset="0"/>
                <a:cs typeface="Helvetica" pitchFamily="34" charset="0"/>
              </a:rPr>
              <a:t>Muromets</a:t>
            </a:r>
            <a:r>
              <a:rPr lang="en-US" sz="2800" dirty="0">
                <a:latin typeface="Helvetica" pitchFamily="34" charset="0"/>
                <a:cs typeface="Helvetica" pitchFamily="34" charset="0"/>
              </a:rPr>
              <a:t>” flies in Russia. </a:t>
            </a:r>
          </a:p>
          <a:p>
            <a:pPr lvl="0"/>
            <a:r>
              <a:rPr lang="en-US" sz="2800" dirty="0">
                <a:latin typeface="Helvetica" pitchFamily="34" charset="0"/>
                <a:cs typeface="Helvetica" pitchFamily="34" charset="0"/>
              </a:rPr>
              <a:t>It is an improved version of last year's “Bolshoi </a:t>
            </a:r>
            <a:r>
              <a:rPr lang="en-US" sz="2800" dirty="0" err="1">
                <a:latin typeface="Helvetica" pitchFamily="34" charset="0"/>
                <a:cs typeface="Helvetica" pitchFamily="34" charset="0"/>
              </a:rPr>
              <a:t>Baltiskii</a:t>
            </a:r>
            <a:r>
              <a:rPr lang="en-US" sz="2800" dirty="0">
                <a:latin typeface="Helvetica" pitchFamily="34" charset="0"/>
                <a:cs typeface="Helvetica" pitchFamily="34" charset="0"/>
              </a:rPr>
              <a:t>.” </a:t>
            </a:r>
          </a:p>
        </p:txBody>
      </p:sp>
      <p:sp>
        <p:nvSpPr>
          <p:cNvPr id="5126" name="Rectangle 6"/>
          <p:cNvSpPr>
            <a:spLocks noGrp="1" noChangeArrowheads="1"/>
          </p:cNvSpPr>
          <p:nvPr>
            <p:ph type="title"/>
          </p:nvPr>
        </p:nvSpPr>
        <p:spPr>
          <a:xfrm>
            <a:off x="457054" y="274588"/>
            <a:ext cx="8229823" cy="1143000"/>
          </a:xfrm>
        </p:spPr>
        <p:txBody>
          <a:bodyPr lIns="86419" tIns="49559" rIns="86419" bIns="49559"/>
          <a:lstStyle/>
          <a:p>
            <a:pPr defTabSz="890056">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003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8386" y="1071563"/>
            <a:ext cx="3910087" cy="2890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3909" y="4339830"/>
            <a:ext cx="5016741" cy="242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8107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59" tIns="49559" rIns="49559" bIns="49559" anchor="ctr"/>
          <a:lstStyle/>
          <a:p>
            <a:pPr defTabSz="890307"/>
            <a:endParaRPr lang="en-US">
              <a:solidFill>
                <a:prstClr val="black"/>
              </a:solidFill>
              <a:sym typeface="Helvetica Light" charset="0"/>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59" tIns="49559" rIns="49559" bIns="49559" anchor="ctr"/>
          <a:lstStyle/>
          <a:p>
            <a:pPr defTabSz="890307"/>
            <a:endParaRPr lang="en-US">
              <a:solidFill>
                <a:prstClr val="black"/>
              </a:solidFill>
              <a:sym typeface="Helvetica Light" charset="0"/>
            </a:endParaRPr>
          </a:p>
        </p:txBody>
      </p:sp>
      <p:sp>
        <p:nvSpPr>
          <p:cNvPr id="15364" name="Rectangle 5"/>
          <p:cNvSpPr>
            <a:spLocks noGrp="1" noChangeArrowheads="1"/>
          </p:cNvSpPr>
          <p:nvPr>
            <p:ph type="body" idx="1"/>
          </p:nvPr>
        </p:nvSpPr>
        <p:spPr>
          <a:xfrm>
            <a:off x="125016" y="1371230"/>
            <a:ext cx="4904183" cy="5182493"/>
          </a:xfrm>
        </p:spPr>
        <p:txBody>
          <a:bodyPr lIns="86419" tIns="49559" rIns="86419" bIns="49559" anchor="t">
            <a:normAutofit fontScale="92500"/>
          </a:bodyPr>
          <a:lstStyle/>
          <a:p>
            <a:pPr marL="215189" indent="-165133" defTabSz="890056">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February 12</a:t>
            </a:r>
          </a:p>
          <a:p>
            <a:pPr marL="215189" indent="-165133" defTabSz="890056">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1921 — The United States Army Air Service establishes the first in an expending series of airways routes safely surveyed by the army civilian and commercial users linking towns and cities by air by leasing land between Washington and Dayton, Ohio to facilitate a stopover. </a:t>
            </a:r>
          </a:p>
        </p:txBody>
      </p:sp>
      <p:sp>
        <p:nvSpPr>
          <p:cNvPr id="5126" name="Rectangle 6"/>
          <p:cNvSpPr>
            <a:spLocks noGrp="1" noChangeArrowheads="1"/>
          </p:cNvSpPr>
          <p:nvPr>
            <p:ph type="title"/>
          </p:nvPr>
        </p:nvSpPr>
        <p:spPr>
          <a:xfrm>
            <a:off x="457054" y="274588"/>
            <a:ext cx="8229823" cy="1143000"/>
          </a:xfrm>
        </p:spPr>
        <p:txBody>
          <a:bodyPr lIns="86419" tIns="49559" rIns="86419" bIns="49559"/>
          <a:lstStyle/>
          <a:p>
            <a:pPr defTabSz="890056">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01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336" y="1232297"/>
            <a:ext cx="2226841" cy="297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6567" y="4232673"/>
            <a:ext cx="3421186" cy="19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85537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59" tIns="49559" rIns="49559" bIns="49559" anchor="ctr"/>
          <a:lstStyle/>
          <a:p>
            <a:pPr defTabSz="890307"/>
            <a:endParaRPr lang="en-US">
              <a:solidFill>
                <a:prstClr val="black"/>
              </a:solidFill>
              <a:sym typeface="Helvetica Light" charset="0"/>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59" tIns="49559" rIns="49559" bIns="49559" anchor="ctr"/>
          <a:lstStyle/>
          <a:p>
            <a:pPr defTabSz="890307"/>
            <a:endParaRPr lang="en-US">
              <a:solidFill>
                <a:prstClr val="black"/>
              </a:solidFill>
              <a:sym typeface="Helvetica Light" charset="0"/>
            </a:endParaRPr>
          </a:p>
        </p:txBody>
      </p:sp>
      <p:sp>
        <p:nvSpPr>
          <p:cNvPr id="15364" name="Rectangle 5"/>
          <p:cNvSpPr>
            <a:spLocks noGrp="1" noChangeArrowheads="1"/>
          </p:cNvSpPr>
          <p:nvPr>
            <p:ph type="body" idx="1"/>
          </p:nvPr>
        </p:nvSpPr>
        <p:spPr>
          <a:xfrm>
            <a:off x="125016" y="1371230"/>
            <a:ext cx="4904183" cy="5182493"/>
          </a:xfrm>
        </p:spPr>
        <p:txBody>
          <a:bodyPr lIns="86419" tIns="49559" rIns="86419" bIns="49559" anchor="t">
            <a:normAutofit/>
          </a:bodyPr>
          <a:lstStyle/>
          <a:p>
            <a:pPr marL="215189" indent="-165133" defTabSz="890056">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February 12</a:t>
            </a:r>
          </a:p>
          <a:p>
            <a:pPr marL="215189" indent="-165133" defTabSz="890056">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1928 — Lady Heath (formerly Mrs. Elliot-Lynn) becomes the first woman to fly solo from Cape Town, South Africa to London, England. </a:t>
            </a:r>
          </a:p>
        </p:txBody>
      </p:sp>
      <p:sp>
        <p:nvSpPr>
          <p:cNvPr id="5126" name="Rectangle 6"/>
          <p:cNvSpPr>
            <a:spLocks noGrp="1" noChangeArrowheads="1"/>
          </p:cNvSpPr>
          <p:nvPr>
            <p:ph type="title"/>
          </p:nvPr>
        </p:nvSpPr>
        <p:spPr>
          <a:xfrm>
            <a:off x="457054" y="274588"/>
            <a:ext cx="8229823" cy="1143000"/>
          </a:xfrm>
        </p:spPr>
        <p:txBody>
          <a:bodyPr lIns="86419" tIns="49559" rIns="86419" bIns="49559"/>
          <a:lstStyle/>
          <a:p>
            <a:pPr defTabSz="890056">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024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048" y="3801906"/>
            <a:ext cx="4058543" cy="305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609" y="1125141"/>
            <a:ext cx="2143125" cy="257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019" y="4768454"/>
            <a:ext cx="2762622" cy="19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0771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59" tIns="49559" rIns="49559" bIns="49559" anchor="ctr"/>
          <a:lstStyle/>
          <a:p>
            <a:pPr defTabSz="890307"/>
            <a:endParaRPr lang="en-US">
              <a:solidFill>
                <a:prstClr val="black"/>
              </a:solidFill>
              <a:sym typeface="Helvetica Light" charset="0"/>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59" tIns="49559" rIns="49559" bIns="49559" anchor="ctr"/>
          <a:lstStyle/>
          <a:p>
            <a:pPr defTabSz="890307"/>
            <a:endParaRPr lang="en-US">
              <a:solidFill>
                <a:prstClr val="black"/>
              </a:solidFill>
              <a:sym typeface="Helvetica Light" charset="0"/>
            </a:endParaRPr>
          </a:p>
        </p:txBody>
      </p:sp>
      <p:sp>
        <p:nvSpPr>
          <p:cNvPr id="15364" name="Rectangle 5"/>
          <p:cNvSpPr>
            <a:spLocks noGrp="1" noChangeArrowheads="1"/>
          </p:cNvSpPr>
          <p:nvPr>
            <p:ph type="body" idx="1"/>
          </p:nvPr>
        </p:nvSpPr>
        <p:spPr>
          <a:xfrm>
            <a:off x="125016" y="1371230"/>
            <a:ext cx="4904183" cy="5182493"/>
          </a:xfrm>
        </p:spPr>
        <p:txBody>
          <a:bodyPr lIns="86419" tIns="49559" rIns="86419" bIns="49559" anchor="t">
            <a:normAutofit/>
          </a:bodyPr>
          <a:lstStyle/>
          <a:p>
            <a:pPr marL="215189" indent="-165133" defTabSz="890056">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February 12</a:t>
            </a:r>
          </a:p>
          <a:p>
            <a:pPr marL="215189" indent="-165133" defTabSz="890056">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1933 — American Airways, Inc., starts Air Mail Service between Boston, Massachusetts, and Albany, New York. </a:t>
            </a:r>
          </a:p>
        </p:txBody>
      </p:sp>
      <p:sp>
        <p:nvSpPr>
          <p:cNvPr id="5126" name="Rectangle 6"/>
          <p:cNvSpPr>
            <a:spLocks noGrp="1" noChangeArrowheads="1"/>
          </p:cNvSpPr>
          <p:nvPr>
            <p:ph type="title"/>
          </p:nvPr>
        </p:nvSpPr>
        <p:spPr>
          <a:xfrm>
            <a:off x="457054" y="274588"/>
            <a:ext cx="8229823" cy="1143000"/>
          </a:xfrm>
        </p:spPr>
        <p:txBody>
          <a:bodyPr lIns="86419" tIns="49559" rIns="86419" bIns="49559"/>
          <a:lstStyle/>
          <a:p>
            <a:pPr defTabSz="890056">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47" y="4275088"/>
            <a:ext cx="2571750" cy="258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9891" y="3965195"/>
            <a:ext cx="3521645" cy="264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7950" y="1393446"/>
            <a:ext cx="2973586" cy="222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09345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59" tIns="49559" rIns="49559" bIns="49559" anchor="ctr"/>
          <a:lstStyle/>
          <a:p>
            <a:pPr defTabSz="890307"/>
            <a:endParaRPr lang="en-US">
              <a:solidFill>
                <a:prstClr val="black"/>
              </a:solidFill>
              <a:sym typeface="Helvetica Light" charset="0"/>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59" tIns="49559" rIns="49559" bIns="49559" anchor="ctr"/>
          <a:lstStyle/>
          <a:p>
            <a:pPr defTabSz="890307"/>
            <a:endParaRPr lang="en-US">
              <a:solidFill>
                <a:prstClr val="black"/>
              </a:solidFill>
              <a:sym typeface="Helvetica Light" charset="0"/>
            </a:endParaRPr>
          </a:p>
        </p:txBody>
      </p:sp>
      <p:sp>
        <p:nvSpPr>
          <p:cNvPr id="15364" name="Rectangle 5"/>
          <p:cNvSpPr>
            <a:spLocks noGrp="1" noChangeArrowheads="1"/>
          </p:cNvSpPr>
          <p:nvPr>
            <p:ph type="body" idx="1"/>
          </p:nvPr>
        </p:nvSpPr>
        <p:spPr>
          <a:xfrm>
            <a:off x="125016" y="1371230"/>
            <a:ext cx="4904183" cy="5182493"/>
          </a:xfrm>
        </p:spPr>
        <p:txBody>
          <a:bodyPr lIns="86419" tIns="49559" rIns="86419" bIns="49559" anchor="t">
            <a:normAutofit/>
          </a:bodyPr>
          <a:lstStyle/>
          <a:p>
            <a:pPr marL="215189" indent="-165133" defTabSz="890056">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February 12</a:t>
            </a:r>
          </a:p>
          <a:p>
            <a:pPr marL="215189" indent="-165133" defTabSz="890056">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1935 — USS Macon crashes at sea off the California coast, with loss of 2 lives. </a:t>
            </a:r>
          </a:p>
        </p:txBody>
      </p:sp>
      <p:sp>
        <p:nvSpPr>
          <p:cNvPr id="5126" name="Rectangle 6"/>
          <p:cNvSpPr>
            <a:spLocks noGrp="1" noChangeArrowheads="1"/>
          </p:cNvSpPr>
          <p:nvPr>
            <p:ph type="title"/>
          </p:nvPr>
        </p:nvSpPr>
        <p:spPr>
          <a:xfrm>
            <a:off x="457054" y="274588"/>
            <a:ext cx="8229823" cy="1143000"/>
          </a:xfrm>
        </p:spPr>
        <p:txBody>
          <a:bodyPr lIns="86419" tIns="49559" rIns="86419" bIns="49559"/>
          <a:lstStyle/>
          <a:p>
            <a:pPr defTabSz="890056">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04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08" y="3965195"/>
            <a:ext cx="4346369" cy="283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156" y="1178719"/>
            <a:ext cx="4240485" cy="281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3511" y="3915826"/>
            <a:ext cx="3671776" cy="288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1762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3475319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59" tIns="49559" rIns="49559" bIns="49559" anchor="ctr"/>
          <a:lstStyle/>
          <a:p>
            <a:pPr defTabSz="890307"/>
            <a:endParaRPr lang="en-US">
              <a:solidFill>
                <a:prstClr val="black"/>
              </a:solidFill>
              <a:sym typeface="Helvetica Light" charset="0"/>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59" tIns="49559" rIns="49559" bIns="49559" anchor="ctr"/>
          <a:lstStyle/>
          <a:p>
            <a:pPr defTabSz="890307"/>
            <a:endParaRPr lang="en-US">
              <a:solidFill>
                <a:prstClr val="black"/>
              </a:solidFill>
              <a:sym typeface="Helvetica Light" charset="0"/>
            </a:endParaRPr>
          </a:p>
        </p:txBody>
      </p:sp>
      <p:sp>
        <p:nvSpPr>
          <p:cNvPr id="15364" name="Rectangle 5"/>
          <p:cNvSpPr>
            <a:spLocks noGrp="1" noChangeArrowheads="1"/>
          </p:cNvSpPr>
          <p:nvPr>
            <p:ph type="body" idx="1"/>
          </p:nvPr>
        </p:nvSpPr>
        <p:spPr>
          <a:xfrm>
            <a:off x="125016" y="1371230"/>
            <a:ext cx="4904183" cy="5182493"/>
          </a:xfrm>
        </p:spPr>
        <p:txBody>
          <a:bodyPr lIns="86419" tIns="49559" rIns="86419" bIns="49559" anchor="t">
            <a:normAutofit/>
          </a:bodyPr>
          <a:lstStyle/>
          <a:p>
            <a:pPr marL="215189" indent="-165133" defTabSz="890056">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February 12</a:t>
            </a:r>
          </a:p>
          <a:p>
            <a:pPr marL="215189" indent="-165133" defTabSz="890056">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1959 — The last Convair B-36 bomber in operational USAF service is retired to Amon Carter Field, where it is put on display; Strategic Air Command is now equipped with an all-jet bomber force. </a:t>
            </a:r>
          </a:p>
        </p:txBody>
      </p:sp>
      <p:sp>
        <p:nvSpPr>
          <p:cNvPr id="5126" name="Rectangle 6"/>
          <p:cNvSpPr>
            <a:spLocks noGrp="1" noChangeArrowheads="1"/>
          </p:cNvSpPr>
          <p:nvPr>
            <p:ph type="title"/>
          </p:nvPr>
        </p:nvSpPr>
        <p:spPr>
          <a:xfrm>
            <a:off x="457054" y="274588"/>
            <a:ext cx="8229823" cy="1143000"/>
          </a:xfrm>
        </p:spPr>
        <p:txBody>
          <a:bodyPr lIns="86419" tIns="49559" rIns="86419" bIns="49559"/>
          <a:lstStyle/>
          <a:p>
            <a:pPr defTabSz="890056">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054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98" y="4268391"/>
            <a:ext cx="4267730" cy="248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26" y="1104038"/>
            <a:ext cx="3750469" cy="286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39054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59" tIns="49559" rIns="49559" bIns="49559" anchor="ctr"/>
          <a:lstStyle/>
          <a:p>
            <a:pPr defTabSz="890307"/>
            <a:endParaRPr lang="en-US">
              <a:solidFill>
                <a:prstClr val="black"/>
              </a:solidFill>
              <a:sym typeface="Helvetica Light" charset="0"/>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59" tIns="49559" rIns="49559" bIns="49559" anchor="ctr"/>
          <a:lstStyle/>
          <a:p>
            <a:pPr defTabSz="890307"/>
            <a:endParaRPr lang="en-US">
              <a:solidFill>
                <a:prstClr val="black"/>
              </a:solidFill>
              <a:sym typeface="Helvetica Light" charset="0"/>
            </a:endParaRPr>
          </a:p>
        </p:txBody>
      </p:sp>
      <p:sp>
        <p:nvSpPr>
          <p:cNvPr id="15364" name="Rectangle 5"/>
          <p:cNvSpPr>
            <a:spLocks noGrp="1" noChangeArrowheads="1"/>
          </p:cNvSpPr>
          <p:nvPr>
            <p:ph type="body" idx="1"/>
          </p:nvPr>
        </p:nvSpPr>
        <p:spPr>
          <a:xfrm>
            <a:off x="125016" y="1371230"/>
            <a:ext cx="4904183" cy="5182493"/>
          </a:xfrm>
        </p:spPr>
        <p:txBody>
          <a:bodyPr lIns="86419" tIns="49559" rIns="86419" bIns="49559" anchor="t">
            <a:normAutofit/>
          </a:bodyPr>
          <a:lstStyle/>
          <a:p>
            <a:pPr marL="215189" indent="-165133" defTabSz="890056">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February 12</a:t>
            </a:r>
          </a:p>
          <a:p>
            <a:pPr marL="215189" indent="-165133" defTabSz="890056">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1960 — A Delta Air Lines Convair 880 lands in Miami, Florida, from San Diego to set a new transcontinental speed record over the route of 3 hours 31 minutes. </a:t>
            </a:r>
          </a:p>
        </p:txBody>
      </p:sp>
      <p:sp>
        <p:nvSpPr>
          <p:cNvPr id="5126" name="Rectangle 6"/>
          <p:cNvSpPr>
            <a:spLocks noGrp="1" noChangeArrowheads="1"/>
          </p:cNvSpPr>
          <p:nvPr>
            <p:ph type="title"/>
          </p:nvPr>
        </p:nvSpPr>
        <p:spPr>
          <a:xfrm>
            <a:off x="457054" y="274588"/>
            <a:ext cx="8229823" cy="1143000"/>
          </a:xfrm>
        </p:spPr>
        <p:txBody>
          <a:bodyPr lIns="86419" tIns="49559" rIns="86419" bIns="49559"/>
          <a:lstStyle/>
          <a:p>
            <a:pPr defTabSz="890056">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064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157" y="3857625"/>
            <a:ext cx="4161830" cy="270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4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402" y="1430984"/>
            <a:ext cx="3674445" cy="221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90611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59" tIns="49559" rIns="49559" bIns="49559" anchor="ctr"/>
          <a:lstStyle/>
          <a:p>
            <a:pPr defTabSz="890307"/>
            <a:endParaRPr lang="en-US">
              <a:solidFill>
                <a:prstClr val="black"/>
              </a:solidFill>
              <a:sym typeface="Helvetica Light" charset="0"/>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59" tIns="49559" rIns="49559" bIns="49559" anchor="ctr"/>
          <a:lstStyle/>
          <a:p>
            <a:pPr defTabSz="890307"/>
            <a:endParaRPr lang="en-US">
              <a:solidFill>
                <a:prstClr val="black"/>
              </a:solidFill>
              <a:sym typeface="Helvetica Light" charset="0"/>
            </a:endParaRPr>
          </a:p>
        </p:txBody>
      </p:sp>
      <p:sp>
        <p:nvSpPr>
          <p:cNvPr id="15364" name="Rectangle 5"/>
          <p:cNvSpPr>
            <a:spLocks noGrp="1" noChangeArrowheads="1"/>
          </p:cNvSpPr>
          <p:nvPr>
            <p:ph type="body" idx="1"/>
          </p:nvPr>
        </p:nvSpPr>
        <p:spPr>
          <a:xfrm>
            <a:off x="125016" y="1371230"/>
            <a:ext cx="4904183" cy="5182493"/>
          </a:xfrm>
        </p:spPr>
        <p:txBody>
          <a:bodyPr lIns="86419" tIns="49559" rIns="86419" bIns="49559" anchor="t">
            <a:normAutofit/>
          </a:bodyPr>
          <a:lstStyle/>
          <a:p>
            <a:pPr marL="215189" indent="-165133" defTabSz="890056">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February 12</a:t>
            </a:r>
          </a:p>
          <a:p>
            <a:pPr marL="215189" indent="-165133" defTabSz="890056">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1973 — USAF Lockheed C-141 “</a:t>
            </a:r>
            <a:r>
              <a:rPr lang="en-US" sz="2800" dirty="0" err="1">
                <a:latin typeface="Helvetica" pitchFamily="34" charset="0"/>
                <a:cs typeface="Helvetica" pitchFamily="34" charset="0"/>
              </a:rPr>
              <a:t>Starlifter</a:t>
            </a:r>
            <a:r>
              <a:rPr lang="en-US" sz="2800" dirty="0">
                <a:latin typeface="Helvetica" pitchFamily="34" charset="0"/>
                <a:cs typeface="Helvetica" pitchFamily="34" charset="0"/>
              </a:rPr>
              <a:t>” lands in Hanoi to pick up first returning POWs. </a:t>
            </a:r>
          </a:p>
        </p:txBody>
      </p:sp>
      <p:sp>
        <p:nvSpPr>
          <p:cNvPr id="5126" name="Rectangle 6"/>
          <p:cNvSpPr>
            <a:spLocks noGrp="1" noChangeArrowheads="1"/>
          </p:cNvSpPr>
          <p:nvPr>
            <p:ph type="title"/>
          </p:nvPr>
        </p:nvSpPr>
        <p:spPr>
          <a:xfrm>
            <a:off x="457054" y="274588"/>
            <a:ext cx="8229823" cy="1143000"/>
          </a:xfrm>
        </p:spPr>
        <p:txBody>
          <a:bodyPr lIns="86419" tIns="49559" rIns="86419" bIns="49559"/>
          <a:lstStyle/>
          <a:p>
            <a:pPr defTabSz="890056">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075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93" y="4179094"/>
            <a:ext cx="5139695" cy="244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469" y="1714500"/>
            <a:ext cx="4137794" cy="322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36035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3475319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54728" y="657054"/>
          <a:ext cx="8078788" cy="6634734"/>
        </p:xfrm>
        <a:graphic>
          <a:graphicData uri="http://schemas.openxmlformats.org/drawingml/2006/table">
            <a:tbl>
              <a:tblPr firstRow="1" firstCol="1" bandRow="1"/>
              <a:tblGrid>
                <a:gridCol w="1150258"/>
                <a:gridCol w="1153325"/>
                <a:gridCol w="1155777"/>
                <a:gridCol w="1153937"/>
                <a:gridCol w="1155777"/>
                <a:gridCol w="1155777"/>
                <a:gridCol w="1153937"/>
              </a:tblGrid>
              <a:tr h="225044">
                <a:tc>
                  <a:txBody>
                    <a:bodyPr/>
                    <a:lstStyle/>
                    <a:p>
                      <a:pPr marL="0" marR="0" algn="ctr">
                        <a:spcBef>
                          <a:spcPts val="200"/>
                        </a:spcBef>
                        <a:spcAft>
                          <a:spcPts val="200"/>
                        </a:spcAft>
                      </a:pPr>
                      <a:r>
                        <a:rPr lang="en-US" sz="800" cap="all" spc="50" dirty="0">
                          <a:solidFill>
                            <a:srgbClr val="404040"/>
                          </a:solidFill>
                          <a:effectLst/>
                          <a:latin typeface="Cambria"/>
                          <a:ea typeface="Cambria"/>
                          <a:cs typeface="Times New Roman"/>
                        </a:rPr>
                        <a:t>Sunday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Monday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Tuesday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Wednesday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Thursday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Friday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Saturday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r>
              <a:tr h="337566">
                <a:tc>
                  <a:txBody>
                    <a:bodyPr/>
                    <a:lstStyle/>
                    <a:p>
                      <a:pPr marL="0" marR="0">
                        <a:spcBef>
                          <a:spcPts val="200"/>
                        </a:spcBef>
                        <a:spcAft>
                          <a:spcPts val="200"/>
                        </a:spcAft>
                      </a:pP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5</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mbria" panose="02040503050406030204" pitchFamily="18" charset="0"/>
                          <a:ea typeface="Candara"/>
                          <a:cs typeface="Times New Roman"/>
                        </a:rPr>
                        <a:t>AERY Software</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mbria" panose="02040503050406030204" pitchFamily="18" charset="0"/>
                          <a:ea typeface="Candara"/>
                          <a:cs typeface="Times New Roman"/>
                        </a:rPr>
                        <a:t>Balsa Glider Construction</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6</a:t>
                      </a:r>
                    </a:p>
                    <a:p>
                      <a:pPr marL="0" marR="0" lvl="0" indent="0" algn="l" defTabSz="641925"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mbria" panose="02040503050406030204" pitchFamily="18" charset="0"/>
                          <a:ea typeface="Candara"/>
                          <a:cs typeface="Times New Roman"/>
                        </a:rPr>
                        <a:t>Balsa Glider Construction</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7</a:t>
                      </a:r>
                    </a:p>
                    <a:p>
                      <a:pPr marL="0" marR="0" lvl="0" indent="0" algn="l" defTabSz="641925"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mbria" panose="02040503050406030204" pitchFamily="18" charset="0"/>
                          <a:ea typeface="Candara"/>
                          <a:cs typeface="Times New Roman"/>
                        </a:rPr>
                        <a:t>Balsa Glider Construction</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8</a:t>
                      </a:r>
                    </a:p>
                    <a:p>
                      <a:pPr marL="0" marR="0" lvl="0" indent="0" algn="l" defTabSz="641925"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mbria" panose="02040503050406030204" pitchFamily="18" charset="0"/>
                          <a:ea typeface="Candara"/>
                          <a:cs typeface="Times New Roman"/>
                        </a:rPr>
                        <a:t>Balsa Glider Construction</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9</a:t>
                      </a:r>
                    </a:p>
                    <a:p>
                      <a:pPr marL="0" marR="0" lvl="0" indent="0" algn="l" defTabSz="642849" rtl="0" eaLnBrk="1" fontAlgn="auto" latinLnBrk="0" hangingPunct="1">
                        <a:lnSpc>
                          <a:spcPct val="100000"/>
                        </a:lnSpc>
                        <a:spcBef>
                          <a:spcPts val="200"/>
                        </a:spcBef>
                        <a:spcAft>
                          <a:spcPts val="200"/>
                        </a:spcAft>
                        <a:buClrTx/>
                        <a:buSzTx/>
                        <a:buFontTx/>
                        <a:buNone/>
                        <a:tabLst/>
                        <a:defRPr/>
                      </a:pPr>
                      <a:r>
                        <a:rPr lang="en-US" sz="1300" b="1" dirty="0" smtClean="0">
                          <a:solidFill>
                            <a:srgbClr val="FF0000"/>
                          </a:solidFill>
                          <a:effectLst/>
                          <a:latin typeface="Cambria"/>
                          <a:ea typeface="Cambria"/>
                          <a:cs typeface="Times New Roman"/>
                        </a:rPr>
                        <a:t>Glider Challenge</a:t>
                      </a:r>
                    </a:p>
                    <a:p>
                      <a:pPr marL="0" marR="0" lvl="0" indent="0" algn="l" defTabSz="642849" rtl="0" eaLnBrk="1" fontAlgn="auto" latinLnBrk="0" hangingPunct="1">
                        <a:lnSpc>
                          <a:spcPct val="100000"/>
                        </a:lnSpc>
                        <a:spcBef>
                          <a:spcPts val="200"/>
                        </a:spcBef>
                        <a:spcAft>
                          <a:spcPts val="200"/>
                        </a:spcAft>
                        <a:buClrTx/>
                        <a:buSzTx/>
                        <a:buFontTx/>
                        <a:buNone/>
                        <a:tabLst/>
                        <a:defRPr/>
                      </a:pPr>
                      <a:r>
                        <a:rPr lang="en-US" sz="1300" b="1" dirty="0" smtClean="0">
                          <a:solidFill>
                            <a:srgbClr val="FF0000"/>
                          </a:solidFill>
                          <a:effectLst/>
                          <a:latin typeface="Cambria"/>
                          <a:ea typeface="Cambria"/>
                          <a:cs typeface="Times New Roman"/>
                        </a:rPr>
                        <a:t>Flight Line Friday</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10</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0">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37566">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11</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12</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it-IT"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Chapter 3 </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it-IT"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Intro</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it-IT"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Atlantic Crossing</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13</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it-IT"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Chapter 3 </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it-IT"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Barnstormers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14</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it-IT"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Chapter 3</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it-IT"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Billy MItchell</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15</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Chapter 3</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Helvetica Light" charset="0"/>
                        </a:rPr>
                        <a:t>Air Mail</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16</a:t>
                      </a:r>
                    </a:p>
                    <a:p>
                      <a:pPr marL="0" marR="0" indent="0" algn="l" defTabSz="641925" rtl="0" eaLnBrk="1" fontAlgn="auto" latinLnBrk="0" hangingPunct="1">
                        <a:lnSpc>
                          <a:spcPct val="100000"/>
                        </a:lnSpc>
                        <a:spcBef>
                          <a:spcPts val="200"/>
                        </a:spcBef>
                        <a:spcAft>
                          <a:spcPts val="200"/>
                        </a:spcAft>
                        <a:buClrTx/>
                        <a:buSzTx/>
                        <a:buFontTx/>
                        <a:buNone/>
                        <a:tabLst/>
                        <a:defRPr/>
                      </a:pPr>
                      <a:r>
                        <a:rPr lang="en-US" sz="1300" b="1" dirty="0" smtClean="0">
                          <a:solidFill>
                            <a:srgbClr val="0D0D0D"/>
                          </a:solidFill>
                          <a:effectLst/>
                          <a:latin typeface="Cambria"/>
                          <a:ea typeface="Cambria"/>
                          <a:cs typeface="Times New Roman"/>
                        </a:rPr>
                        <a:t>Flight Line Friday</a:t>
                      </a:r>
                    </a:p>
                    <a:p>
                      <a:pPr marL="0" marR="0" indent="0" algn="l" defTabSz="641925" rtl="0" eaLnBrk="1" fontAlgn="auto" latinLnBrk="0" hangingPunct="1">
                        <a:lnSpc>
                          <a:spcPct val="100000"/>
                        </a:lnSpc>
                        <a:spcBef>
                          <a:spcPts val="200"/>
                        </a:spcBef>
                        <a:spcAft>
                          <a:spcPts val="200"/>
                        </a:spcAft>
                        <a:buClrTx/>
                        <a:buSzTx/>
                        <a:buFontTx/>
                        <a:buNone/>
                        <a:tabLst/>
                        <a:defRPr/>
                      </a:pPr>
                      <a:r>
                        <a:rPr lang="en-US" sz="1400" b="1" dirty="0" smtClean="0">
                          <a:solidFill>
                            <a:srgbClr val="FF0000"/>
                          </a:solidFill>
                          <a:effectLst/>
                          <a:latin typeface="Cambria"/>
                          <a:ea typeface="Cambria"/>
                          <a:cs typeface="Times New Roman"/>
                        </a:rPr>
                        <a:t>Quiz</a:t>
                      </a:r>
                      <a:endParaRPr lang="en-US" sz="1300" b="1" dirty="0" smtClean="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17</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0">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7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7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37566">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18</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19</a:t>
                      </a:r>
                    </a:p>
                    <a:p>
                      <a:pPr marL="0" marR="0">
                        <a:spcBef>
                          <a:spcPts val="200"/>
                        </a:spcBef>
                        <a:spcAft>
                          <a:spcPts val="200"/>
                        </a:spcAft>
                      </a:pPr>
                      <a:r>
                        <a:rPr lang="en-US" sz="1300" b="1" dirty="0" smtClean="0">
                          <a:solidFill>
                            <a:srgbClr val="FF0000"/>
                          </a:solidFill>
                          <a:effectLst/>
                          <a:latin typeface="Cambria"/>
                          <a:ea typeface="Cambria"/>
                          <a:cs typeface="Times New Roman"/>
                        </a:rPr>
                        <a:t>HOLIDAY</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20</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it-IT"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Chapter 3 </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it-IT"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Aviation Pioneers</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it-IT"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R-4 Helocopter</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21</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it-IT"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Chapter 3 Commercial Aviation</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22</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it-IT"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Chapter 3 Seaplanes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23</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Tuskegee Airman</a:t>
                      </a:r>
                      <a:endParaRPr kumimoji="0" lang="en-US" altLang="en-US" sz="1200" b="1"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Helvetica Light" charset="0"/>
                      </a:endParaRP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sym typeface="Helvetica Light" charset="0"/>
                        </a:rPr>
                        <a:t>Test Review</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sym typeface="Helvetica Light" charset="0"/>
                        </a:rPr>
                        <a:t>Test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24</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60960">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7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37566">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25</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26</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Chapter 4 </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Intro</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Air Power Goes to War</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27</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Chapter 4 </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err="1"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Blitzkreig</a:t>
                      </a:r>
                      <a:endParaRPr kumimoji="0" lang="en-US"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28</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Chapter 4</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Battle of Britain</a:t>
                      </a:r>
                    </a:p>
                    <a:p>
                      <a:pPr marL="0" marR="0" lvl="0" indent="0" algn="l" defTabSz="1300163" rtl="0" eaLnBrk="1" fontAlgn="base" latinLnBrk="0" hangingPunct="1">
                        <a:lnSpc>
                          <a:spcPct val="100000"/>
                        </a:lnSpc>
                        <a:spcBef>
                          <a:spcPts val="200"/>
                        </a:spcBef>
                        <a:spcAft>
                          <a:spcPts val="200"/>
                        </a:spcAft>
                        <a:buClrTx/>
                        <a:buSzTx/>
                        <a:buFontTx/>
                        <a:buNone/>
                        <a:tabLst/>
                        <a:defRPr/>
                      </a:pPr>
                      <a:endParaRPr kumimoji="0" lang="en-US" altLang="en-US" sz="1200" b="1" i="0" u="none" strike="noStrike" kern="120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sym typeface="Helvetica Light" charset="0"/>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Chapter 4</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Russian Front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800" cap="none" spc="0" normalizeH="0" baseline="0" noProof="0" dirty="0" smtClean="0">
                          <a:ln>
                            <a:noFill/>
                          </a:ln>
                          <a:solidFill>
                            <a:srgbClr val="FF0000"/>
                          </a:solidFill>
                          <a:effectLst/>
                          <a:uLnTx/>
                          <a:uFillTx/>
                          <a:latin typeface="Candara"/>
                          <a:ea typeface="Candara"/>
                          <a:cs typeface="Times New Roman"/>
                        </a:rPr>
                        <a:t>QUIZ</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3</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0">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37566">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4</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5</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Chapter 4</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US Enters War</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Pearl Harbor</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6</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Chapter 4</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European Campaign</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North Africa</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7</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Chapter 4</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ndara" panose="020E0502030303020204" pitchFamily="34" charset="0"/>
                          <a:ea typeface="Cambria" panose="02040503050406030204" pitchFamily="18" charset="0"/>
                          <a:cs typeface="Times New Roman" panose="02020603050405020304" pitchFamily="18" charset="0"/>
                          <a:sym typeface="Helvetica Light" charset="0"/>
                        </a:rPr>
                        <a:t>Theories of Air Power</a:t>
                      </a:r>
                      <a:endParaRPr kumimoji="0" lang="en-US" altLang="en-US" sz="1200" b="1" i="0" u="none" strike="noStrike" kern="1200" cap="none" spc="0" normalizeH="0" baseline="0" noProof="0" dirty="0" smtClean="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sym typeface="Helvetica Light" charset="0"/>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a:solidFill>
                            <a:srgbClr val="0D0D0D"/>
                          </a:solidFill>
                          <a:effectLst/>
                          <a:latin typeface="Cambria"/>
                          <a:ea typeface="Cambria"/>
                          <a:cs typeface="Times New Roman"/>
                        </a:rPr>
                        <a:t> </a:t>
                      </a:r>
                      <a:r>
                        <a:rPr lang="en-US" sz="1300" dirty="0" smtClean="0">
                          <a:solidFill>
                            <a:srgbClr val="0D0D0D"/>
                          </a:solidFill>
                          <a:effectLst/>
                          <a:latin typeface="Cambria"/>
                          <a:ea typeface="Cambria"/>
                          <a:cs typeface="Times New Roman"/>
                        </a:rPr>
                        <a:t>8</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Helvetica Light" charset="0"/>
                        </a:rPr>
                        <a:t>Chapter 4</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Helvetica Light" charset="0"/>
                        </a:rPr>
                        <a:t>D-Day</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9</a:t>
                      </a:r>
                    </a:p>
                    <a:p>
                      <a:pPr marL="0" marR="0" lvl="0" indent="0" algn="l" defTabSz="130016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FF0000"/>
                          </a:solidFill>
                          <a:effectLst/>
                          <a:uLnTx/>
                          <a:uFillTx/>
                          <a:latin typeface="Candara" panose="020E0502030303020204" pitchFamily="34" charset="0"/>
                          <a:ea typeface="Candara" panose="020E0502030303020204" pitchFamily="34" charset="0"/>
                          <a:cs typeface="Times New Roman" panose="02020603050405020304" pitchFamily="18" charset="0"/>
                          <a:sym typeface="Helvetica Light" charset="0"/>
                        </a:rPr>
                        <a:t>Mighty 8th Museum</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10</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562610">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bl>
          </a:graphicData>
        </a:graphic>
      </p:graphicFrame>
      <p:sp>
        <p:nvSpPr>
          <p:cNvPr id="18527" name="Oval 2"/>
          <p:cNvSpPr>
            <a:spLocks noChangeArrowheads="1"/>
          </p:cNvSpPr>
          <p:nvPr/>
        </p:nvSpPr>
        <p:spPr bwMode="auto">
          <a:xfrm>
            <a:off x="1524000" y="1752600"/>
            <a:ext cx="1339453" cy="1752600"/>
          </a:xfrm>
          <a:prstGeom prst="ellipse">
            <a:avLst/>
          </a:prstGeom>
          <a:noFill/>
          <a:ln w="381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22" tIns="32109" rIns="64222" bIns="32109"/>
          <a:lstStyle/>
          <a:p>
            <a:pPr algn="ctr" defTabSz="409236" fontAlgn="base" hangingPunct="0">
              <a:spcBef>
                <a:spcPct val="0"/>
              </a:spcBef>
              <a:spcAft>
                <a:spcPct val="0"/>
              </a:spcAft>
            </a:pPr>
            <a:endParaRPr lang="en-US" sz="2500">
              <a:solidFill>
                <a:srgbClr val="000000"/>
              </a:solidFill>
              <a:sym typeface="Helvetica Light"/>
            </a:endParaRPr>
          </a:p>
        </p:txBody>
      </p:sp>
      <p:sp>
        <p:nvSpPr>
          <p:cNvPr id="4" name="Rectangle 1"/>
          <p:cNvSpPr>
            <a:spLocks noChangeArrowheads="1"/>
          </p:cNvSpPr>
          <p:nvPr/>
        </p:nvSpPr>
        <p:spPr bwMode="auto">
          <a:xfrm>
            <a:off x="2585562" y="-112387"/>
            <a:ext cx="401712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4400" b="1" dirty="0" smtClean="0">
                <a:solidFill>
                  <a:srgbClr val="0D0D0D"/>
                </a:solidFill>
                <a:latin typeface="Cambria" pitchFamily="18" charset="0"/>
                <a:ea typeface="Cambria" pitchFamily="18" charset="0"/>
                <a:cs typeface="Times New Roman" pitchFamily="18" charset="0"/>
              </a:rPr>
              <a:t>February 2018</a:t>
            </a:r>
            <a:endParaRPr lang="en-US" b="1" dirty="0" smtClean="0">
              <a:solidFill>
                <a:srgbClr val="000000"/>
              </a:solidFill>
              <a:latin typeface="Arial" pitchFamily="34" charset="0"/>
              <a:cs typeface="Arial" pitchFamily="34" charset="0"/>
            </a:endParaRPr>
          </a:p>
        </p:txBody>
      </p:sp>
      <p:sp>
        <p:nvSpPr>
          <p:cNvPr id="5" name="5-Point Star 4"/>
          <p:cNvSpPr/>
          <p:nvPr/>
        </p:nvSpPr>
        <p:spPr bwMode="auto">
          <a:xfrm>
            <a:off x="5715000" y="-112387"/>
            <a:ext cx="2111478" cy="2819400"/>
          </a:xfrm>
          <a:prstGeom prst="star5">
            <a:avLst/>
          </a:prstGeom>
          <a:noFill/>
          <a:ln w="79375" cap="flat" cmpd="sng" algn="ctr">
            <a:solidFill>
              <a:srgbClr val="0070C0"/>
            </a:solid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584200" fontAlgn="base" hangingPunct="0">
              <a:spcBef>
                <a:spcPct val="0"/>
              </a:spcBef>
              <a:spcAft>
                <a:spcPct val="0"/>
              </a:spcAft>
            </a:pPr>
            <a:endParaRPr lang="en-US" sz="3600" smtClean="0">
              <a:solidFill>
                <a:srgbClr val="000000"/>
              </a:solidFill>
              <a:sym typeface="Helvetica Light" charset="0"/>
            </a:endParaRPr>
          </a:p>
        </p:txBody>
      </p:sp>
    </p:spTree>
    <p:extLst>
      <p:ext uri="{BB962C8B-B14F-4D97-AF65-F5344CB8AC3E}">
        <p14:creationId xmlns:p14="http://schemas.microsoft.com/office/powerpoint/2010/main" val="381756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27"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2629884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p:cNvSpPr txBox="1"/>
          <p:nvPr/>
        </p:nvSpPr>
        <p:spPr>
          <a:xfrm>
            <a:off x="2478312" y="424554"/>
            <a:ext cx="4161717" cy="707886"/>
          </a:xfrm>
          <a:prstGeom prst="rect">
            <a:avLst/>
          </a:prstGeom>
          <a:noFill/>
        </p:spPr>
        <p:txBody>
          <a:bodyPr wrap="none" rtlCol="0">
            <a:spAutoFit/>
          </a:bodyPr>
          <a:lstStyle/>
          <a:p>
            <a:r>
              <a:rPr lang="en-US" sz="4000" b="1" dirty="0" smtClean="0">
                <a:solidFill>
                  <a:prstClr val="black"/>
                </a:solidFill>
              </a:rPr>
              <a:t>The Golden Age</a:t>
            </a:r>
            <a:endParaRPr lang="en-US" sz="4000" b="1" dirty="0">
              <a:solidFill>
                <a:prstClr val="black"/>
              </a:solidFill>
            </a:endParaRPr>
          </a:p>
        </p:txBody>
      </p:sp>
      <p:sp>
        <p:nvSpPr>
          <p:cNvPr id="3" name="TextBox 2"/>
          <p:cNvSpPr txBox="1"/>
          <p:nvPr/>
        </p:nvSpPr>
        <p:spPr>
          <a:xfrm>
            <a:off x="2858723" y="5896421"/>
            <a:ext cx="3408305" cy="707886"/>
          </a:xfrm>
          <a:prstGeom prst="rect">
            <a:avLst/>
          </a:prstGeom>
          <a:noFill/>
        </p:spPr>
        <p:txBody>
          <a:bodyPr wrap="none" rtlCol="0">
            <a:spAutoFit/>
          </a:bodyPr>
          <a:lstStyle/>
          <a:p>
            <a:r>
              <a:rPr lang="en-US" sz="4000" b="1" dirty="0" smtClean="0">
                <a:solidFill>
                  <a:prstClr val="black"/>
                </a:solidFill>
              </a:rPr>
              <a:t>1919 - 1939</a:t>
            </a:r>
            <a:endParaRPr lang="en-US" sz="4000" b="1" dirty="0">
              <a:solidFill>
                <a:prstClr val="black"/>
              </a:solidFill>
            </a:endParaRPr>
          </a:p>
        </p:txBody>
      </p:sp>
      <p:pic>
        <p:nvPicPr>
          <p:cNvPr id="31746" name="Picture 2" descr="http://upload.wikimedia.org/wikipedia/commons/thumb/7/74/Flying_jenny_cropped.jpg/300px-Flying_jenny_cropped.jpg">
            <a:hlinkClick r:id="rId2"/>
          </p:cNvPr>
          <p:cNvPicPr>
            <a:picLocks noChangeAspect="1" noChangeArrowheads="1"/>
          </p:cNvPicPr>
          <p:nvPr/>
        </p:nvPicPr>
        <p:blipFill>
          <a:blip r:embed="rId3" cstate="print"/>
          <a:srcRect/>
          <a:stretch>
            <a:fillRect/>
          </a:stretch>
        </p:blipFill>
        <p:spPr bwMode="auto">
          <a:xfrm>
            <a:off x="304800" y="3581400"/>
            <a:ext cx="2857500" cy="1733551"/>
          </a:xfrm>
          <a:prstGeom prst="rect">
            <a:avLst/>
          </a:prstGeom>
          <a:noFill/>
        </p:spPr>
      </p:pic>
      <p:pic>
        <p:nvPicPr>
          <p:cNvPr id="31748" name="Picture 4" descr="http://upload.wikimedia.org/wikipedia/commons/thumb/b/b1/Curtiss_NC-4_four_engine_configuration-detail.jpg/300px-Curtiss_NC-4_four_engine_configuration-detail.jpg">
            <a:hlinkClick r:id="rId4"/>
          </p:cNvPr>
          <p:cNvPicPr>
            <a:picLocks noChangeAspect="1" noChangeArrowheads="1"/>
          </p:cNvPicPr>
          <p:nvPr/>
        </p:nvPicPr>
        <p:blipFill>
          <a:blip r:embed="rId5" cstate="print"/>
          <a:srcRect/>
          <a:stretch>
            <a:fillRect/>
          </a:stretch>
        </p:blipFill>
        <p:spPr bwMode="auto">
          <a:xfrm>
            <a:off x="5697971" y="1070430"/>
            <a:ext cx="3248269" cy="1266825"/>
          </a:xfrm>
          <a:prstGeom prst="rect">
            <a:avLst/>
          </a:prstGeom>
          <a:noFill/>
        </p:spPr>
      </p:pic>
      <p:sp>
        <p:nvSpPr>
          <p:cNvPr id="7" name="Rectangle 6"/>
          <p:cNvSpPr/>
          <p:nvPr/>
        </p:nvSpPr>
        <p:spPr>
          <a:xfrm>
            <a:off x="-31085" y="1143000"/>
            <a:ext cx="5192447"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“Barnstormers”</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4343400" y="5105400"/>
            <a:ext cx="4572008" cy="762000"/>
          </a:xfrm>
          <a:prstGeom prst="rect">
            <a:avLst/>
          </a:prstGeom>
          <a:noFill/>
        </p:spPr>
        <p:txBody>
          <a:bodyPr wrap="none" lIns="91440" tIns="45720" rIns="91440" bIns="45720">
            <a:prstTxWarp prst="textCanUp">
              <a:avLst/>
            </a:prstTxWarp>
            <a:spAutoFit/>
          </a:bodyPr>
          <a:lstStyle/>
          <a:p>
            <a:pPr algn="ctr"/>
            <a:r>
              <a:rPr lang="en-US" sz="5400" b="1" dirty="0" smtClean="0">
                <a:ln w="17780" cmpd="sng">
                  <a:solidFill>
                    <a:srgbClr val="2DA2BF">
                      <a:tint val="3000"/>
                    </a:srgbClr>
                  </a:solidFill>
                  <a:prstDash val="solid"/>
                  <a:miter lim="800000"/>
                </a:ln>
                <a:gradFill>
                  <a:gsLst>
                    <a:gs pos="10000">
                      <a:srgbClr val="2DA2BF">
                        <a:tint val="63000"/>
                        <a:sat val="105000"/>
                      </a:srgbClr>
                    </a:gs>
                    <a:gs pos="90000">
                      <a:srgbClr val="2DA2BF">
                        <a:shade val="50000"/>
                        <a:satMod val="100000"/>
                      </a:srgbClr>
                    </a:gs>
                  </a:gsLst>
                  <a:lin ang="5400000"/>
                </a:gradFill>
                <a:effectLst>
                  <a:outerShdw blurRad="55000" dist="50800" dir="5400000" algn="tl">
                    <a:srgbClr val="000000">
                      <a:alpha val="33000"/>
                    </a:srgbClr>
                  </a:outerShdw>
                </a:effectLst>
              </a:rPr>
              <a:t>Investing in Air Power</a:t>
            </a:r>
            <a:endParaRPr lang="en-US" sz="5400" b="1" dirty="0">
              <a:ln w="17780" cmpd="sng">
                <a:solidFill>
                  <a:srgbClr val="2DA2BF">
                    <a:tint val="3000"/>
                  </a:srgbClr>
                </a:solidFill>
                <a:prstDash val="solid"/>
                <a:miter lim="800000"/>
              </a:ln>
              <a:gradFill>
                <a:gsLst>
                  <a:gs pos="10000">
                    <a:srgbClr val="2DA2BF">
                      <a:tint val="63000"/>
                      <a:sat val="105000"/>
                    </a:srgbClr>
                  </a:gs>
                  <a:gs pos="90000">
                    <a:srgbClr val="2DA2BF">
                      <a:shade val="50000"/>
                      <a:satMod val="100000"/>
                    </a:srgbClr>
                  </a:gs>
                </a:gsLst>
                <a:lin ang="5400000"/>
              </a:gradFill>
              <a:effectLst>
                <a:outerShdw blurRad="55000" dist="50800" dir="5400000" algn="tl">
                  <a:srgbClr val="000000">
                    <a:alpha val="33000"/>
                  </a:srgbClr>
                </a:outerShdw>
              </a:effectLst>
            </a:endParaRPr>
          </a:p>
        </p:txBody>
      </p:sp>
      <p:sp>
        <p:nvSpPr>
          <p:cNvPr id="9" name="Rectangle 8"/>
          <p:cNvSpPr/>
          <p:nvPr/>
        </p:nvSpPr>
        <p:spPr>
          <a:xfrm>
            <a:off x="228600" y="4953000"/>
            <a:ext cx="3809990" cy="1066800"/>
          </a:xfrm>
          <a:prstGeom prst="rect">
            <a:avLst/>
          </a:prstGeom>
          <a:noFill/>
        </p:spPr>
        <p:txBody>
          <a:bodyPr wrap="none" lIns="91440" tIns="45720" rIns="91440" bIns="4572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rgbClr val="DA1F28">
                        <a:tint val="70000"/>
                        <a:satMod val="245000"/>
                      </a:srgbClr>
                    </a:gs>
                    <a:gs pos="75000">
                      <a:srgbClr val="DA1F28">
                        <a:tint val="90000"/>
                        <a:shade val="60000"/>
                        <a:satMod val="240000"/>
                      </a:srgbClr>
                    </a:gs>
                    <a:gs pos="100000">
                      <a:srgbClr val="DA1F28">
                        <a:tint val="100000"/>
                        <a:shade val="50000"/>
                        <a:satMod val="240000"/>
                      </a:srgbClr>
                    </a:gs>
                  </a:gsLst>
                  <a:lin ang="5400000"/>
                </a:gradFill>
                <a:effectLst>
                  <a:outerShdw blurRad="50800" dist="39000" dir="5460000" algn="tl">
                    <a:srgbClr val="000000">
                      <a:alpha val="38000"/>
                    </a:srgbClr>
                  </a:outerShdw>
                </a:effectLst>
              </a:rPr>
              <a:t>Army Air Power Develops</a:t>
            </a:r>
            <a:endParaRPr lang="en-US" sz="5400" b="1" dirty="0">
              <a:ln w="11430"/>
              <a:gradFill>
                <a:gsLst>
                  <a:gs pos="0">
                    <a:srgbClr val="DA1F28">
                      <a:tint val="70000"/>
                      <a:satMod val="245000"/>
                    </a:srgbClr>
                  </a:gs>
                  <a:gs pos="75000">
                    <a:srgbClr val="DA1F28">
                      <a:tint val="90000"/>
                      <a:shade val="60000"/>
                      <a:satMod val="240000"/>
                    </a:srgbClr>
                  </a:gs>
                  <a:gs pos="100000">
                    <a:srgbClr val="DA1F28">
                      <a:tint val="100000"/>
                      <a:shade val="50000"/>
                      <a:satMod val="240000"/>
                    </a:srgbClr>
                  </a:gs>
                </a:gsLst>
                <a:lin ang="5400000"/>
              </a:gradFill>
              <a:effectLst>
                <a:outerShdw blurRad="50800" dist="39000" dir="5460000" algn="tl">
                  <a:srgbClr val="000000">
                    <a:alpha val="38000"/>
                  </a:srgbClr>
                </a:outerShdw>
              </a:effectLst>
            </a:endParaRPr>
          </a:p>
        </p:txBody>
      </p:sp>
      <p:pic>
        <p:nvPicPr>
          <p:cNvPr id="31750" name="Picture 6" descr="http://warbird.com/geebee.gif"/>
          <p:cNvPicPr>
            <a:picLocks noChangeAspect="1" noChangeArrowheads="1"/>
          </p:cNvPicPr>
          <p:nvPr/>
        </p:nvPicPr>
        <p:blipFill>
          <a:blip r:embed="rId6" cstate="print"/>
          <a:srcRect/>
          <a:stretch>
            <a:fillRect/>
          </a:stretch>
        </p:blipFill>
        <p:spPr bwMode="auto">
          <a:xfrm>
            <a:off x="1066800" y="0"/>
            <a:ext cx="1590675" cy="1800225"/>
          </a:xfrm>
          <a:prstGeom prst="rect">
            <a:avLst/>
          </a:prstGeom>
          <a:noFill/>
        </p:spPr>
      </p:pic>
      <p:pic>
        <p:nvPicPr>
          <p:cNvPr id="31752" name="Picture 8" descr="http://upload.wikimedia.org/wikipedia/commons/thumb/a/a9/Seversky_P-35A_USAF.jpg/300px-Seversky_P-35A_USAF.jpg">
            <a:hlinkClick r:id="rId7"/>
          </p:cNvPr>
          <p:cNvPicPr>
            <a:picLocks noChangeAspect="1" noChangeArrowheads="1"/>
          </p:cNvPicPr>
          <p:nvPr/>
        </p:nvPicPr>
        <p:blipFill>
          <a:blip r:embed="rId8" cstate="print"/>
          <a:srcRect/>
          <a:stretch>
            <a:fillRect/>
          </a:stretch>
        </p:blipFill>
        <p:spPr bwMode="auto">
          <a:xfrm>
            <a:off x="228600" y="1905000"/>
            <a:ext cx="2705100" cy="2137030"/>
          </a:xfrm>
          <a:prstGeom prst="rect">
            <a:avLst/>
          </a:prstGeom>
          <a:noFill/>
        </p:spPr>
      </p:pic>
      <p:pic>
        <p:nvPicPr>
          <p:cNvPr id="31754" name="Picture 10" descr="http://www.airventuremuseum.org/images/collection/aircraft/Ford%20Trimotor-1.jpg"/>
          <p:cNvPicPr>
            <a:picLocks noChangeAspect="1" noChangeArrowheads="1"/>
          </p:cNvPicPr>
          <p:nvPr/>
        </p:nvPicPr>
        <p:blipFill>
          <a:blip r:embed="rId9" cstate="print"/>
          <a:srcRect/>
          <a:stretch>
            <a:fillRect/>
          </a:stretch>
        </p:blipFill>
        <p:spPr bwMode="auto">
          <a:xfrm>
            <a:off x="5334000" y="2895600"/>
            <a:ext cx="3543300" cy="2228850"/>
          </a:xfrm>
          <a:prstGeom prst="rect">
            <a:avLst/>
          </a:prstGeom>
          <a:noFill/>
        </p:spPr>
      </p:pic>
      <p:sp>
        <p:nvSpPr>
          <p:cNvPr id="13" name="Rectangle 12"/>
          <p:cNvSpPr/>
          <p:nvPr/>
        </p:nvSpPr>
        <p:spPr>
          <a:xfrm>
            <a:off x="609600" y="2590800"/>
            <a:ext cx="7133761" cy="1754326"/>
          </a:xfrm>
          <a:prstGeom prst="rect">
            <a:avLst/>
          </a:prstGeom>
          <a:noFill/>
        </p:spPr>
        <p:txBody>
          <a:bodyPr wrap="square" lIns="91440" tIns="45720" rIns="91440" bIns="45720">
            <a:spAutoFit/>
            <a:scene3d>
              <a:camera prst="isometricOffAxis1Left"/>
              <a:lightRig rig="threePt" dir="t"/>
            </a:scene3d>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Air Mail Speeds Up Delivery</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27511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43000"/>
            <a:ext cx="8534400" cy="4995672"/>
          </a:xfrm>
        </p:spPr>
        <p:txBody>
          <a:bodyPr>
            <a:normAutofit fontScale="85000" lnSpcReduction="20000"/>
          </a:bodyPr>
          <a:lstStyle/>
          <a:p>
            <a:r>
              <a:rPr lang="en-US" sz="3200" b="1" u="sng" dirty="0" smtClean="0"/>
              <a:t>Mission:</a:t>
            </a:r>
          </a:p>
          <a:p>
            <a:pPr lvl="0"/>
            <a:r>
              <a:rPr lang="en-US" sz="2800" dirty="0" smtClean="0"/>
              <a:t>Describe the 20 year period from 1919-1939.</a:t>
            </a:r>
          </a:p>
          <a:p>
            <a:pPr lvl="0"/>
            <a:r>
              <a:rPr lang="en-US" sz="2800" dirty="0" smtClean="0"/>
              <a:t>Describe the change in aircraft during this period.</a:t>
            </a:r>
          </a:p>
          <a:p>
            <a:pPr lvl="0"/>
            <a:r>
              <a:rPr lang="en-US" sz="2800" dirty="0" smtClean="0"/>
              <a:t>Describe the four stages of the first Atlantic Ocean crossing.</a:t>
            </a:r>
          </a:p>
          <a:p>
            <a:pPr lvl="0"/>
            <a:r>
              <a:rPr lang="en-US" sz="2800" dirty="0" smtClean="0"/>
              <a:t>Describe the challenges associated with the first attempts to cross the Atlantic Ocean.</a:t>
            </a:r>
          </a:p>
          <a:p>
            <a:pPr lvl="0"/>
            <a:r>
              <a:rPr lang="en-US" sz="2800" dirty="0" smtClean="0"/>
              <a:t>Describe the first nonstop crossing of the Atlantic by </a:t>
            </a:r>
            <a:r>
              <a:rPr lang="en-US" sz="2800" dirty="0" err="1" smtClean="0"/>
              <a:t>Alcock</a:t>
            </a:r>
            <a:r>
              <a:rPr lang="en-US" sz="2800" dirty="0" smtClean="0"/>
              <a:t> and Brown.</a:t>
            </a:r>
            <a:endParaRPr lang="en-US" sz="4000" dirty="0" smtClean="0"/>
          </a:p>
          <a:p>
            <a:pPr lvl="1"/>
            <a:endParaRPr lang="en-US" b="1" u="sng" dirty="0" smtClean="0"/>
          </a:p>
          <a:p>
            <a:r>
              <a:rPr lang="en-US" sz="3200" b="1" u="sng" dirty="0" smtClean="0"/>
              <a:t>EQ: </a:t>
            </a:r>
          </a:p>
          <a:p>
            <a:pPr lvl="1"/>
            <a:r>
              <a:rPr lang="en-US" sz="2800" dirty="0" smtClean="0">
                <a:solidFill>
                  <a:srgbClr val="FF0000"/>
                </a:solidFill>
              </a:rPr>
              <a:t>What were some of the technological improvements that influenced aviation during this timeframe (1919-1939)?</a:t>
            </a:r>
          </a:p>
        </p:txBody>
      </p:sp>
      <p:sp>
        <p:nvSpPr>
          <p:cNvPr id="3" name="Title 2"/>
          <p:cNvSpPr>
            <a:spLocks noGrp="1"/>
          </p:cNvSpPr>
          <p:nvPr>
            <p:ph type="title"/>
          </p:nvPr>
        </p:nvSpPr>
        <p:spPr/>
        <p:txBody>
          <a:bodyPr>
            <a:normAutofit/>
          </a:bodyPr>
          <a:lstStyle/>
          <a:p>
            <a:r>
              <a:rPr lang="en-US" dirty="0" smtClean="0"/>
              <a:t>Today’s Mission Requirements</a:t>
            </a:r>
            <a:endParaRPr lang="en-US" dirty="0"/>
          </a:p>
        </p:txBody>
      </p:sp>
    </p:spTree>
    <p:extLst>
      <p:ext uri="{BB962C8B-B14F-4D97-AF65-F5344CB8AC3E}">
        <p14:creationId xmlns:p14="http://schemas.microsoft.com/office/powerpoint/2010/main" val="2698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791200" cy="4525963"/>
          </a:xfrm>
        </p:spPr>
        <p:txBody>
          <a:bodyPr>
            <a:normAutofit/>
          </a:bodyPr>
          <a:lstStyle/>
          <a:p>
            <a:r>
              <a:rPr lang="en-US" dirty="0" smtClean="0"/>
              <a:t>The </a:t>
            </a:r>
            <a:r>
              <a:rPr lang="en-US" dirty="0" smtClean="0">
                <a:solidFill>
                  <a:srgbClr val="FF0000"/>
                </a:solidFill>
              </a:rPr>
              <a:t>20-year period between </a:t>
            </a:r>
            <a:r>
              <a:rPr lang="en-US" dirty="0" smtClean="0"/>
              <a:t>the end of </a:t>
            </a:r>
            <a:r>
              <a:rPr lang="en-US" dirty="0" smtClean="0">
                <a:solidFill>
                  <a:srgbClr val="FF0000"/>
                </a:solidFill>
              </a:rPr>
              <a:t>World War I and</a:t>
            </a:r>
            <a:r>
              <a:rPr lang="en-US" dirty="0" smtClean="0"/>
              <a:t> the beginning of </a:t>
            </a:r>
            <a:r>
              <a:rPr lang="en-US" dirty="0" smtClean="0">
                <a:solidFill>
                  <a:srgbClr val="FF0000"/>
                </a:solidFill>
              </a:rPr>
              <a:t>World War II </a:t>
            </a:r>
            <a:r>
              <a:rPr lang="en-US" dirty="0" smtClean="0"/>
              <a:t>has been </a:t>
            </a:r>
            <a:r>
              <a:rPr lang="en-US" dirty="0" smtClean="0">
                <a:solidFill>
                  <a:srgbClr val="FF0000"/>
                </a:solidFill>
              </a:rPr>
              <a:t>called the Golden Age of Aviation</a:t>
            </a:r>
            <a:r>
              <a:rPr lang="en-US" dirty="0" smtClean="0"/>
              <a:t>.</a:t>
            </a:r>
          </a:p>
          <a:p>
            <a:pPr marL="109728" indent="0">
              <a:buNone/>
            </a:pPr>
            <a:endParaRPr lang="en-US" dirty="0" smtClean="0"/>
          </a:p>
          <a:p>
            <a:r>
              <a:rPr lang="en-US" dirty="0" smtClean="0"/>
              <a:t>During this period, there were many exciting and dramatic exploits by daring aviators from many lands.</a:t>
            </a:r>
          </a:p>
        </p:txBody>
      </p:sp>
      <p:sp>
        <p:nvSpPr>
          <p:cNvPr id="3" name="Title 2"/>
          <p:cNvSpPr>
            <a:spLocks noGrp="1"/>
          </p:cNvSpPr>
          <p:nvPr>
            <p:ph type="title"/>
          </p:nvPr>
        </p:nvSpPr>
        <p:spPr/>
        <p:txBody>
          <a:bodyPr/>
          <a:lstStyle/>
          <a:p>
            <a:r>
              <a:rPr lang="en-US" dirty="0" smtClean="0"/>
              <a:t>Introduction</a:t>
            </a:r>
            <a:endParaRPr lang="en-US" dirty="0"/>
          </a:p>
        </p:txBody>
      </p:sp>
      <p:grpSp>
        <p:nvGrpSpPr>
          <p:cNvPr id="7" name="Group 6"/>
          <p:cNvGrpSpPr/>
          <p:nvPr/>
        </p:nvGrpSpPr>
        <p:grpSpPr>
          <a:xfrm>
            <a:off x="6477000" y="381000"/>
            <a:ext cx="2231701" cy="2960132"/>
            <a:chOff x="6477000" y="381000"/>
            <a:chExt cx="2231701" cy="2960132"/>
          </a:xfrm>
        </p:grpSpPr>
        <p:pic>
          <p:nvPicPr>
            <p:cNvPr id="48130" name="Picture 2" descr="Lindy"/>
            <p:cNvPicPr>
              <a:picLocks noChangeAspect="1" noChangeArrowheads="1"/>
            </p:cNvPicPr>
            <p:nvPr/>
          </p:nvPicPr>
          <p:blipFill>
            <a:blip r:embed="rId2" cstate="print"/>
            <a:srcRect/>
            <a:stretch>
              <a:fillRect/>
            </a:stretch>
          </p:blipFill>
          <p:spPr bwMode="auto">
            <a:xfrm>
              <a:off x="6477000" y="381000"/>
              <a:ext cx="2114550" cy="2622043"/>
            </a:xfrm>
            <a:prstGeom prst="rect">
              <a:avLst/>
            </a:prstGeom>
            <a:noFill/>
          </p:spPr>
        </p:pic>
        <p:sp>
          <p:nvSpPr>
            <p:cNvPr id="6" name="TextBox 5"/>
            <p:cNvSpPr txBox="1"/>
            <p:nvPr/>
          </p:nvSpPr>
          <p:spPr>
            <a:xfrm>
              <a:off x="6477000" y="2971800"/>
              <a:ext cx="2231701" cy="369332"/>
            </a:xfrm>
            <a:prstGeom prst="rect">
              <a:avLst/>
            </a:prstGeom>
            <a:noFill/>
          </p:spPr>
          <p:txBody>
            <a:bodyPr wrap="none" rtlCol="0">
              <a:spAutoFit/>
            </a:bodyPr>
            <a:lstStyle/>
            <a:p>
              <a:r>
                <a:rPr lang="en-US" dirty="0" smtClean="0">
                  <a:solidFill>
                    <a:prstClr val="black"/>
                  </a:solidFill>
                </a:rPr>
                <a:t>Charles Lindbergh</a:t>
              </a:r>
              <a:endParaRPr lang="en-US" dirty="0">
                <a:solidFill>
                  <a:prstClr val="black"/>
                </a:solidFill>
              </a:endParaRPr>
            </a:p>
          </p:txBody>
        </p:sp>
      </p:grpSp>
      <p:grpSp>
        <p:nvGrpSpPr>
          <p:cNvPr id="9" name="Group 8"/>
          <p:cNvGrpSpPr/>
          <p:nvPr/>
        </p:nvGrpSpPr>
        <p:grpSpPr>
          <a:xfrm>
            <a:off x="6477000" y="3276600"/>
            <a:ext cx="2305050" cy="3417332"/>
            <a:chOff x="6477000" y="3276600"/>
            <a:chExt cx="2305050" cy="3417332"/>
          </a:xfrm>
        </p:grpSpPr>
        <p:pic>
          <p:nvPicPr>
            <p:cNvPr id="48132" name="Picture 4" descr="amelia  earhart, freckles">
              <a:hlinkClick r:id="rId3" tooltip="amelia freckles"/>
            </p:cNvPr>
            <p:cNvPicPr>
              <a:picLocks noChangeAspect="1" noChangeArrowheads="1"/>
            </p:cNvPicPr>
            <p:nvPr/>
          </p:nvPicPr>
          <p:blipFill>
            <a:blip r:embed="rId4" cstate="print"/>
            <a:srcRect/>
            <a:stretch>
              <a:fillRect/>
            </a:stretch>
          </p:blipFill>
          <p:spPr bwMode="auto">
            <a:xfrm>
              <a:off x="6477000" y="3276600"/>
              <a:ext cx="2305050" cy="3048001"/>
            </a:xfrm>
            <a:prstGeom prst="rect">
              <a:avLst/>
            </a:prstGeom>
            <a:noFill/>
          </p:spPr>
        </p:pic>
        <p:sp>
          <p:nvSpPr>
            <p:cNvPr id="8" name="TextBox 7"/>
            <p:cNvSpPr txBox="1"/>
            <p:nvPr/>
          </p:nvSpPr>
          <p:spPr>
            <a:xfrm>
              <a:off x="6781800" y="6324600"/>
              <a:ext cx="1822935" cy="369332"/>
            </a:xfrm>
            <a:prstGeom prst="rect">
              <a:avLst/>
            </a:prstGeom>
            <a:noFill/>
          </p:spPr>
          <p:txBody>
            <a:bodyPr wrap="none" rtlCol="0">
              <a:spAutoFit/>
            </a:bodyPr>
            <a:lstStyle/>
            <a:p>
              <a:r>
                <a:rPr lang="en-US" dirty="0" smtClean="0">
                  <a:solidFill>
                    <a:prstClr val="black"/>
                  </a:solidFill>
                </a:rPr>
                <a:t>Amelia Earhart</a:t>
              </a:r>
              <a:endParaRPr lang="en-US" dirty="0">
                <a:solidFill>
                  <a:prstClr val="black"/>
                </a:solidFill>
              </a:endParaRPr>
            </a:p>
          </p:txBody>
        </p:sp>
      </p:grpSp>
    </p:spTree>
    <p:extLst>
      <p:ext uri="{BB962C8B-B14F-4D97-AF65-F5344CB8AC3E}">
        <p14:creationId xmlns:p14="http://schemas.microsoft.com/office/powerpoint/2010/main" val="427140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5486400" cy="4525963"/>
          </a:xfrm>
        </p:spPr>
        <p:txBody>
          <a:bodyPr>
            <a:normAutofit/>
          </a:bodyPr>
          <a:lstStyle/>
          <a:p>
            <a:r>
              <a:rPr lang="en-US" dirty="0" smtClean="0"/>
              <a:t>New </a:t>
            </a:r>
            <a:r>
              <a:rPr lang="en-US" dirty="0" smtClean="0">
                <a:solidFill>
                  <a:srgbClr val="FF0000"/>
                </a:solidFill>
              </a:rPr>
              <a:t>speed and altitude records were set and broken </a:t>
            </a:r>
            <a:r>
              <a:rPr lang="en-US" dirty="0" smtClean="0"/>
              <a:t>again and again.</a:t>
            </a:r>
          </a:p>
          <a:p>
            <a:pPr>
              <a:buNone/>
            </a:pPr>
            <a:endParaRPr lang="en-US" dirty="0" smtClean="0"/>
          </a:p>
          <a:p>
            <a:r>
              <a:rPr lang="en-US" dirty="0" smtClean="0"/>
              <a:t>There were oceans and continents to cross and each accomplishment led to someone who wanted to do it better and faster.</a:t>
            </a:r>
          </a:p>
        </p:txBody>
      </p:sp>
      <p:sp>
        <p:nvSpPr>
          <p:cNvPr id="3" name="Title 2"/>
          <p:cNvSpPr>
            <a:spLocks noGrp="1"/>
          </p:cNvSpPr>
          <p:nvPr>
            <p:ph type="title"/>
          </p:nvPr>
        </p:nvSpPr>
        <p:spPr/>
        <p:txBody>
          <a:bodyPr/>
          <a:lstStyle/>
          <a:p>
            <a:r>
              <a:rPr lang="en-US" dirty="0" smtClean="0"/>
              <a:t>Introduction</a:t>
            </a:r>
            <a:endParaRPr lang="en-US" dirty="0"/>
          </a:p>
        </p:txBody>
      </p:sp>
      <p:pic>
        <p:nvPicPr>
          <p:cNvPr id="47106" name="Picture 2" descr="File:Airspeed indicator.svg">
            <a:hlinkClick r:id="rId2"/>
          </p:cNvPr>
          <p:cNvPicPr>
            <a:picLocks noChangeAspect="1" noChangeArrowheads="1"/>
          </p:cNvPicPr>
          <p:nvPr/>
        </p:nvPicPr>
        <p:blipFill>
          <a:blip r:embed="rId3" cstate="print"/>
          <a:srcRect/>
          <a:stretch>
            <a:fillRect/>
          </a:stretch>
        </p:blipFill>
        <p:spPr bwMode="auto">
          <a:xfrm>
            <a:off x="5486400" y="-20782"/>
            <a:ext cx="2608944" cy="2623439"/>
          </a:xfrm>
          <a:prstGeom prst="rect">
            <a:avLst/>
          </a:prstGeom>
          <a:noFill/>
        </p:spPr>
      </p:pic>
      <p:pic>
        <p:nvPicPr>
          <p:cNvPr id="47108" name="Picture 4" descr="File:Attitude indicator level flight.svg">
            <a:hlinkClick r:id="rId4"/>
          </p:cNvPr>
          <p:cNvPicPr>
            <a:picLocks noChangeAspect="1" noChangeArrowheads="1"/>
          </p:cNvPicPr>
          <p:nvPr/>
        </p:nvPicPr>
        <p:blipFill>
          <a:blip r:embed="rId5" cstate="print"/>
          <a:srcRect/>
          <a:stretch>
            <a:fillRect/>
          </a:stretch>
        </p:blipFill>
        <p:spPr bwMode="auto">
          <a:xfrm>
            <a:off x="5029200" y="4533899"/>
            <a:ext cx="2324100" cy="2324101"/>
          </a:xfrm>
          <a:prstGeom prst="rect">
            <a:avLst/>
          </a:prstGeom>
          <a:noFill/>
        </p:spPr>
      </p:pic>
      <p:pic>
        <p:nvPicPr>
          <p:cNvPr id="47111" name="Picture 7" descr="File:3-Pointer Altimeter.svg">
            <a:hlinkClick r:id="rId6"/>
          </p:cNvPr>
          <p:cNvPicPr>
            <a:picLocks noChangeAspect="1" noChangeArrowheads="1"/>
          </p:cNvPicPr>
          <p:nvPr/>
        </p:nvPicPr>
        <p:blipFill>
          <a:blip r:embed="rId7" cstate="print"/>
          <a:srcRect/>
          <a:stretch>
            <a:fillRect/>
          </a:stretch>
        </p:blipFill>
        <p:spPr bwMode="auto">
          <a:xfrm>
            <a:off x="6515100" y="2362200"/>
            <a:ext cx="2628900" cy="2678081"/>
          </a:xfrm>
          <a:prstGeom prst="rect">
            <a:avLst/>
          </a:prstGeom>
          <a:noFill/>
        </p:spPr>
      </p:pic>
    </p:spTree>
    <p:extLst>
      <p:ext uri="{BB962C8B-B14F-4D97-AF65-F5344CB8AC3E}">
        <p14:creationId xmlns:p14="http://schemas.microsoft.com/office/powerpoint/2010/main" val="6319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85800"/>
            <a:ext cx="8229600" cy="5867400"/>
          </a:xfrm>
        </p:spPr>
        <p:txBody>
          <a:bodyPr>
            <a:normAutofit/>
          </a:bodyPr>
          <a:lstStyle/>
          <a:p>
            <a:r>
              <a:rPr lang="en-US" b="1" dirty="0" smtClean="0"/>
              <a:t>Utilizing your notes and past knowledge answer the following questions:</a:t>
            </a:r>
          </a:p>
          <a:p>
            <a:pPr marL="624078" indent="-514350">
              <a:buClrTx/>
              <a:buSzPct val="80000"/>
              <a:buFont typeface="+mj-lt"/>
              <a:buAutoNum type="arabicParenR"/>
            </a:pPr>
            <a:r>
              <a:rPr lang="en-US" b="1" dirty="0">
                <a:solidFill>
                  <a:srgbClr val="0070C0"/>
                </a:solidFill>
              </a:rPr>
              <a:t>Describe the state of the US Aviation military industry at the start and end of World War I</a:t>
            </a:r>
            <a:r>
              <a:rPr lang="en-US" b="1" dirty="0" smtClean="0">
                <a:solidFill>
                  <a:srgbClr val="0070C0"/>
                </a:solidFill>
              </a:rPr>
              <a:t>?</a:t>
            </a:r>
          </a:p>
          <a:p>
            <a:pPr marL="624078" indent="-514350">
              <a:buClrTx/>
              <a:buSzPct val="80000"/>
              <a:buFont typeface="+mj-lt"/>
              <a:buAutoNum type="arabicParenR"/>
            </a:pPr>
            <a:r>
              <a:rPr lang="en-US" b="1" dirty="0">
                <a:solidFill>
                  <a:schemeClr val="bg1">
                    <a:lumMod val="85000"/>
                  </a:schemeClr>
                </a:solidFill>
              </a:rPr>
              <a:t>What was the military role of the airplane in World War I</a:t>
            </a:r>
            <a:r>
              <a:rPr lang="en-US" b="1" dirty="0" smtClean="0">
                <a:solidFill>
                  <a:schemeClr val="bg1">
                    <a:lumMod val="85000"/>
                  </a:schemeClr>
                </a:solidFill>
              </a:rPr>
              <a:t>?</a:t>
            </a:r>
          </a:p>
          <a:p>
            <a:pPr marL="624078" indent="-514350">
              <a:buClrTx/>
              <a:buSzPct val="80000"/>
              <a:buFont typeface="+mj-lt"/>
              <a:buAutoNum type="arabicParenR"/>
            </a:pPr>
            <a:r>
              <a:rPr lang="en-US" b="1" dirty="0">
                <a:solidFill>
                  <a:schemeClr val="bg1">
                    <a:lumMod val="85000"/>
                  </a:schemeClr>
                </a:solidFill>
              </a:rPr>
              <a:t>What was the nickname given to the first bombers of WWI</a:t>
            </a:r>
            <a:r>
              <a:rPr lang="en-US" b="1" dirty="0" smtClean="0">
                <a:solidFill>
                  <a:schemeClr val="bg1">
                    <a:lumMod val="85000"/>
                  </a:schemeClr>
                </a:solidFill>
              </a:rPr>
              <a:t>?</a:t>
            </a:r>
          </a:p>
          <a:p>
            <a:pPr marL="624078" indent="-514350">
              <a:buClrTx/>
              <a:buSzPct val="80000"/>
              <a:buFont typeface="+mj-lt"/>
              <a:buAutoNum type="arabicParenR"/>
            </a:pPr>
            <a:r>
              <a:rPr lang="en-US" b="1" dirty="0">
                <a:solidFill>
                  <a:schemeClr val="bg1">
                    <a:lumMod val="85000"/>
                  </a:schemeClr>
                </a:solidFill>
              </a:rPr>
              <a:t>What type of aircraft led to gaining control of the air</a:t>
            </a:r>
            <a:r>
              <a:rPr lang="en-US" b="1" dirty="0" smtClean="0">
                <a:solidFill>
                  <a:schemeClr val="bg1">
                    <a:lumMod val="85000"/>
                  </a:schemeClr>
                </a:solidFill>
              </a:rPr>
              <a:t>?</a:t>
            </a:r>
          </a:p>
          <a:p>
            <a:pPr marL="624078" indent="-514350">
              <a:buClrTx/>
              <a:buSzPct val="80000"/>
              <a:buFont typeface="+mj-lt"/>
              <a:buAutoNum type="arabicParenR"/>
            </a:pPr>
            <a:r>
              <a:rPr lang="en-US" b="1" dirty="0">
                <a:solidFill>
                  <a:schemeClr val="bg1">
                    <a:lumMod val="85000"/>
                  </a:schemeClr>
                </a:solidFill>
              </a:rPr>
              <a:t>What was the first type of bullet deflection used on propellers?</a:t>
            </a:r>
          </a:p>
        </p:txBody>
      </p:sp>
      <p:sp>
        <p:nvSpPr>
          <p:cNvPr id="4" name="Title 3"/>
          <p:cNvSpPr>
            <a:spLocks noGrp="1"/>
          </p:cNvSpPr>
          <p:nvPr>
            <p:ph type="title"/>
          </p:nvPr>
        </p:nvSpPr>
        <p:spPr>
          <a:xfrm>
            <a:off x="457200" y="0"/>
            <a:ext cx="8229600" cy="838200"/>
          </a:xfrm>
        </p:spPr>
        <p:txBody>
          <a:bodyPr>
            <a:normAutofit/>
          </a:bodyPr>
          <a:lstStyle/>
          <a:p>
            <a:r>
              <a:rPr lang="en-US" dirty="0" smtClean="0"/>
              <a:t>Warm-Up – 2/12 – 10 minutes</a:t>
            </a:r>
            <a:endParaRPr lang="en-US" dirty="0"/>
          </a:p>
        </p:txBody>
      </p:sp>
    </p:spTree>
    <p:extLst>
      <p:ext uri="{BB962C8B-B14F-4D97-AF65-F5344CB8AC3E}">
        <p14:creationId xmlns:p14="http://schemas.microsoft.com/office/powerpoint/2010/main" val="4156516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5791200" cy="1947672"/>
          </a:xfrm>
        </p:spPr>
        <p:txBody>
          <a:bodyPr>
            <a:normAutofit/>
          </a:bodyPr>
          <a:lstStyle/>
          <a:p>
            <a:r>
              <a:rPr lang="en-US" dirty="0" smtClean="0"/>
              <a:t>The </a:t>
            </a:r>
            <a:r>
              <a:rPr lang="en-US" dirty="0" smtClean="0">
                <a:solidFill>
                  <a:srgbClr val="FF0000"/>
                </a:solidFill>
              </a:rPr>
              <a:t>airplane changed from a slow, wood-framed, fabric-covered biplane to a fast, sleek, all-metal monoplane</a:t>
            </a:r>
            <a:r>
              <a:rPr lang="en-US" dirty="0" smtClean="0"/>
              <a:t>.</a:t>
            </a:r>
          </a:p>
        </p:txBody>
      </p:sp>
      <p:sp>
        <p:nvSpPr>
          <p:cNvPr id="3" name="Title 2"/>
          <p:cNvSpPr>
            <a:spLocks noGrp="1"/>
          </p:cNvSpPr>
          <p:nvPr>
            <p:ph type="title"/>
          </p:nvPr>
        </p:nvSpPr>
        <p:spPr/>
        <p:txBody>
          <a:bodyPr/>
          <a:lstStyle/>
          <a:p>
            <a:r>
              <a:rPr lang="en-US" dirty="0" smtClean="0"/>
              <a:t>Introduction</a:t>
            </a:r>
            <a:endParaRPr lang="en-US" dirty="0"/>
          </a:p>
        </p:txBody>
      </p:sp>
      <p:pic>
        <p:nvPicPr>
          <p:cNvPr id="45057" name="Picture 1" descr="F:\Aviation Class\Aviation Pics\Aviation Pics - Videos\Early Aviation\Wright brother Flyer.jpg"/>
          <p:cNvPicPr>
            <a:picLocks noChangeAspect="1" noChangeArrowheads="1"/>
          </p:cNvPicPr>
          <p:nvPr/>
        </p:nvPicPr>
        <p:blipFill>
          <a:blip r:embed="rId2" cstate="print"/>
          <a:srcRect/>
          <a:stretch>
            <a:fillRect/>
          </a:stretch>
        </p:blipFill>
        <p:spPr bwMode="auto">
          <a:xfrm>
            <a:off x="5595258" y="1981200"/>
            <a:ext cx="3505200" cy="2541270"/>
          </a:xfrm>
          <a:prstGeom prst="rect">
            <a:avLst/>
          </a:prstGeom>
          <a:noFill/>
        </p:spPr>
      </p:pic>
      <p:pic>
        <p:nvPicPr>
          <p:cNvPr id="45059" name="Picture 3" descr="http://einhornpress.com/images/AVIATION%20GOUP%20OF%20Morane%20Parasols%20of%20US%20during%20WWI%202nd.JPG"/>
          <p:cNvPicPr>
            <a:picLocks noChangeAspect="1" noChangeArrowheads="1"/>
          </p:cNvPicPr>
          <p:nvPr/>
        </p:nvPicPr>
        <p:blipFill>
          <a:blip r:embed="rId3" cstate="print"/>
          <a:srcRect/>
          <a:stretch>
            <a:fillRect/>
          </a:stretch>
        </p:blipFill>
        <p:spPr bwMode="auto">
          <a:xfrm>
            <a:off x="286668" y="3173451"/>
            <a:ext cx="5029200" cy="3646170"/>
          </a:xfrm>
          <a:prstGeom prst="rect">
            <a:avLst/>
          </a:prstGeom>
          <a:noFill/>
        </p:spPr>
      </p:pic>
    </p:spTree>
    <p:extLst>
      <p:ext uri="{BB962C8B-B14F-4D97-AF65-F5344CB8AC3E}">
        <p14:creationId xmlns:p14="http://schemas.microsoft.com/office/powerpoint/2010/main" val="7061012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074" y="275648"/>
            <a:ext cx="8387232" cy="584775"/>
          </a:xfrm>
          <a:prstGeom prst="rect">
            <a:avLst/>
          </a:prstGeom>
          <a:noFill/>
        </p:spPr>
        <p:txBody>
          <a:bodyPr wrap="none" rtlCol="0">
            <a:spAutoFit/>
          </a:bodyPr>
          <a:lstStyle/>
          <a:p>
            <a:r>
              <a:rPr lang="en-US" sz="3200" b="1" dirty="0" smtClean="0">
                <a:solidFill>
                  <a:prstClr val="black"/>
                </a:solidFill>
              </a:rPr>
              <a:t>Technological Advances of Aircraft – WWI</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676" y="1219200"/>
            <a:ext cx="7546028"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83138" y="4311318"/>
            <a:ext cx="6969104" cy="1477328"/>
          </a:xfrm>
          <a:prstGeom prst="rect">
            <a:avLst/>
          </a:prstGeom>
          <a:noFill/>
        </p:spPr>
        <p:txBody>
          <a:bodyPr wrap="square" rtlCol="0">
            <a:spAutoFit/>
          </a:bodyPr>
          <a:lstStyle/>
          <a:p>
            <a:pPr algn="ctr"/>
            <a:r>
              <a:rPr lang="en-US" b="1" dirty="0">
                <a:solidFill>
                  <a:prstClr val="black"/>
                </a:solidFill>
              </a:rPr>
              <a:t>Farman Biplane: 1913</a:t>
            </a:r>
          </a:p>
          <a:p>
            <a:pPr algn="ctr"/>
            <a:r>
              <a:rPr lang="en-US" dirty="0">
                <a:solidFill>
                  <a:prstClr val="black"/>
                </a:solidFill>
              </a:rPr>
              <a:t>Designed by French aviator Henri Farman, the Farman </a:t>
            </a:r>
            <a:r>
              <a:rPr lang="en-US" dirty="0" smtClean="0">
                <a:solidFill>
                  <a:prstClr val="black"/>
                </a:solidFill>
              </a:rPr>
              <a:t>biplanes </a:t>
            </a:r>
            <a:r>
              <a:rPr lang="en-US" dirty="0">
                <a:solidFill>
                  <a:prstClr val="black"/>
                </a:solidFill>
              </a:rPr>
              <a:t>were employed in the early stages of WWI by the French military. </a:t>
            </a:r>
          </a:p>
          <a:p>
            <a:pPr algn="ctr"/>
            <a:endParaRPr lang="en-US" dirty="0">
              <a:solidFill>
                <a:prstClr val="black"/>
              </a:solidFill>
            </a:endParaRPr>
          </a:p>
        </p:txBody>
      </p:sp>
    </p:spTree>
    <p:extLst>
      <p:ext uri="{BB962C8B-B14F-4D97-AF65-F5344CB8AC3E}">
        <p14:creationId xmlns:p14="http://schemas.microsoft.com/office/powerpoint/2010/main" val="3537663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94846"/>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2500" y="4668982"/>
            <a:ext cx="7239000" cy="1219200"/>
          </a:xfrm>
          <a:prstGeom prst="rect">
            <a:avLst/>
          </a:prstGeom>
          <a:noFill/>
        </p:spPr>
        <p:txBody>
          <a:bodyPr wrap="square" rtlCol="0">
            <a:spAutoFit/>
          </a:bodyPr>
          <a:lstStyle/>
          <a:p>
            <a:pPr algn="ctr"/>
            <a:r>
              <a:rPr lang="en-US" b="1" dirty="0" err="1">
                <a:solidFill>
                  <a:prstClr val="black"/>
                </a:solidFill>
              </a:rPr>
              <a:t>Caudron</a:t>
            </a:r>
            <a:r>
              <a:rPr lang="en-US" b="1" dirty="0">
                <a:solidFill>
                  <a:prstClr val="black"/>
                </a:solidFill>
              </a:rPr>
              <a:t> G.III - 1914</a:t>
            </a:r>
          </a:p>
          <a:p>
            <a:pPr algn="ctr"/>
            <a:r>
              <a:rPr lang="en-US" dirty="0">
                <a:solidFill>
                  <a:prstClr val="black"/>
                </a:solidFill>
              </a:rPr>
              <a:t>The French </a:t>
            </a:r>
            <a:r>
              <a:rPr lang="en-US" dirty="0" err="1">
                <a:solidFill>
                  <a:prstClr val="black"/>
                </a:solidFill>
              </a:rPr>
              <a:t>Caudron</a:t>
            </a:r>
            <a:r>
              <a:rPr lang="en-US" dirty="0">
                <a:solidFill>
                  <a:prstClr val="black"/>
                </a:solidFill>
              </a:rPr>
              <a:t> G.III was a two seat, </a:t>
            </a:r>
            <a:r>
              <a:rPr lang="en-US" dirty="0" smtClean="0">
                <a:solidFill>
                  <a:prstClr val="black"/>
                </a:solidFill>
              </a:rPr>
              <a:t>single-engine </a:t>
            </a:r>
            <a:r>
              <a:rPr lang="en-US" dirty="0">
                <a:solidFill>
                  <a:prstClr val="black"/>
                </a:solidFill>
              </a:rPr>
              <a:t>tractor biplane built in 1913 for reconnaissance missions.</a:t>
            </a:r>
          </a:p>
          <a:p>
            <a:pPr algn="ctr"/>
            <a:endParaRPr lang="en-US" dirty="0">
              <a:solidFill>
                <a:prstClr val="black"/>
              </a:solidFill>
            </a:endParaRPr>
          </a:p>
        </p:txBody>
      </p:sp>
    </p:spTree>
    <p:extLst>
      <p:ext uri="{BB962C8B-B14F-4D97-AF65-F5344CB8AC3E}">
        <p14:creationId xmlns:p14="http://schemas.microsoft.com/office/powerpoint/2010/main" val="1956160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29484"/>
            <a:ext cx="8839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1161" y="4304437"/>
            <a:ext cx="8077200" cy="1754326"/>
          </a:xfrm>
          <a:prstGeom prst="rect">
            <a:avLst/>
          </a:prstGeom>
          <a:noFill/>
        </p:spPr>
        <p:txBody>
          <a:bodyPr wrap="square" rtlCol="0">
            <a:spAutoFit/>
          </a:bodyPr>
          <a:lstStyle/>
          <a:p>
            <a:pPr algn="ctr"/>
            <a:r>
              <a:rPr lang="en-US" b="1" dirty="0">
                <a:solidFill>
                  <a:prstClr val="black"/>
                </a:solidFill>
              </a:rPr>
              <a:t>De Havilland D.H.2: 1915</a:t>
            </a:r>
          </a:p>
          <a:p>
            <a:pPr algn="ctr"/>
            <a:r>
              <a:rPr lang="en-US" dirty="0">
                <a:solidFill>
                  <a:prstClr val="black"/>
                </a:solidFill>
              </a:rPr>
              <a:t>The D.H.2 had good maneuverability with an excellent rate of climb. Mounting the engine to the rear of the fuselage permitted the use of a fixed, forward-firing machine gun before the advent of the synchronous machine gun.</a:t>
            </a:r>
          </a:p>
          <a:p>
            <a:pPr algn="ctr"/>
            <a:endParaRPr lang="en-US" dirty="0">
              <a:solidFill>
                <a:prstClr val="black"/>
              </a:solidFill>
            </a:endParaRPr>
          </a:p>
        </p:txBody>
      </p:sp>
    </p:spTree>
    <p:extLst>
      <p:ext uri="{BB962C8B-B14F-4D97-AF65-F5344CB8AC3E}">
        <p14:creationId xmlns:p14="http://schemas.microsoft.com/office/powerpoint/2010/main" val="10352211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945" y="381000"/>
            <a:ext cx="8534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4648200"/>
            <a:ext cx="4572000" cy="1846659"/>
          </a:xfrm>
          <a:prstGeom prst="rect">
            <a:avLst/>
          </a:prstGeom>
        </p:spPr>
        <p:txBody>
          <a:bodyPr>
            <a:spAutoFit/>
          </a:bodyPr>
          <a:lstStyle/>
          <a:p>
            <a:pPr algn="ctr"/>
            <a:r>
              <a:rPr lang="en-US" sz="2400" b="1" dirty="0" err="1">
                <a:solidFill>
                  <a:prstClr val="black"/>
                </a:solidFill>
              </a:rPr>
              <a:t>Albatros</a:t>
            </a:r>
            <a:r>
              <a:rPr lang="en-US" sz="2400" b="1" dirty="0">
                <a:solidFill>
                  <a:prstClr val="black"/>
                </a:solidFill>
              </a:rPr>
              <a:t> D.III - 1916</a:t>
            </a:r>
          </a:p>
          <a:p>
            <a:pPr algn="ctr"/>
            <a:r>
              <a:rPr lang="en-US" dirty="0">
                <a:solidFill>
                  <a:prstClr val="black"/>
                </a:solidFill>
              </a:rPr>
              <a:t>The German </a:t>
            </a:r>
            <a:r>
              <a:rPr lang="en-US" dirty="0" err="1">
                <a:solidFill>
                  <a:prstClr val="black"/>
                </a:solidFill>
              </a:rPr>
              <a:t>Albatros</a:t>
            </a:r>
            <a:r>
              <a:rPr lang="en-US" dirty="0">
                <a:solidFill>
                  <a:prstClr val="black"/>
                </a:solidFill>
              </a:rPr>
              <a:t> D.III was a </a:t>
            </a:r>
            <a:r>
              <a:rPr lang="en-US" dirty="0" err="1">
                <a:solidFill>
                  <a:prstClr val="black"/>
                </a:solidFill>
              </a:rPr>
              <a:t>sesquiplane</a:t>
            </a:r>
            <a:r>
              <a:rPr lang="en-US" dirty="0">
                <a:solidFill>
                  <a:prstClr val="black"/>
                </a:solidFill>
              </a:rPr>
              <a:t> semi-</a:t>
            </a:r>
            <a:r>
              <a:rPr lang="en-US" dirty="0" err="1">
                <a:solidFill>
                  <a:prstClr val="black"/>
                </a:solidFill>
              </a:rPr>
              <a:t>monocoque</a:t>
            </a:r>
            <a:r>
              <a:rPr lang="en-US" dirty="0">
                <a:solidFill>
                  <a:prstClr val="black"/>
                </a:solidFill>
              </a:rPr>
              <a:t>, plywood skinned </a:t>
            </a:r>
            <a:r>
              <a:rPr lang="en-US" dirty="0" err="1">
                <a:solidFill>
                  <a:prstClr val="black"/>
                </a:solidFill>
              </a:rPr>
              <a:t>fightercraft</a:t>
            </a:r>
            <a:r>
              <a:rPr lang="en-US" dirty="0">
                <a:solidFill>
                  <a:prstClr val="black"/>
                </a:solidFill>
              </a:rPr>
              <a:t> armed with twin 0.312 in (7.92 mm) LMG 08/15 "Spandau" machine guns</a:t>
            </a:r>
            <a:r>
              <a:rPr lang="en-US"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2573227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77082"/>
            <a:ext cx="8534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99855" y="4267200"/>
            <a:ext cx="4572000" cy="1569660"/>
          </a:xfrm>
          <a:prstGeom prst="rect">
            <a:avLst/>
          </a:prstGeom>
        </p:spPr>
        <p:txBody>
          <a:bodyPr>
            <a:spAutoFit/>
          </a:bodyPr>
          <a:lstStyle/>
          <a:p>
            <a:pPr algn="ctr"/>
            <a:r>
              <a:rPr lang="en-US" sz="2400" b="1" dirty="0" err="1">
                <a:solidFill>
                  <a:prstClr val="black"/>
                </a:solidFill>
              </a:rPr>
              <a:t>Salmson</a:t>
            </a:r>
            <a:r>
              <a:rPr lang="en-US" sz="2400" b="1" dirty="0">
                <a:solidFill>
                  <a:prstClr val="black"/>
                </a:solidFill>
              </a:rPr>
              <a:t> 2: 1918</a:t>
            </a:r>
          </a:p>
          <a:p>
            <a:pPr algn="ctr"/>
            <a:r>
              <a:rPr lang="en-US" dirty="0">
                <a:solidFill>
                  <a:prstClr val="black"/>
                </a:solidFill>
              </a:rPr>
              <a:t>The </a:t>
            </a:r>
            <a:r>
              <a:rPr lang="en-US" dirty="0" err="1">
                <a:solidFill>
                  <a:prstClr val="black"/>
                </a:solidFill>
              </a:rPr>
              <a:t>Salmson</a:t>
            </a:r>
            <a:r>
              <a:rPr lang="en-US" dirty="0">
                <a:solidFill>
                  <a:prstClr val="black"/>
                </a:solidFill>
              </a:rPr>
              <a:t> 2 was a reconnaissance aircraft made by </a:t>
            </a:r>
            <a:r>
              <a:rPr lang="en-US" dirty="0" err="1">
                <a:solidFill>
                  <a:prstClr val="black"/>
                </a:solidFill>
              </a:rPr>
              <a:t>Salmson</a:t>
            </a:r>
            <a:r>
              <a:rPr lang="en-US" dirty="0">
                <a:solidFill>
                  <a:prstClr val="black"/>
                </a:solidFill>
              </a:rPr>
              <a:t>, it was the main reconnaissance aircraft in use with the French army in 1918</a:t>
            </a:r>
          </a:p>
        </p:txBody>
      </p:sp>
    </p:spTree>
    <p:extLst>
      <p:ext uri="{BB962C8B-B14F-4D97-AF65-F5344CB8AC3E}">
        <p14:creationId xmlns:p14="http://schemas.microsoft.com/office/powerpoint/2010/main" val="25298402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Picture 6" descr="http://www.naval-history.net/Map01NorthAtlantic.GIF"/>
          <p:cNvPicPr>
            <a:picLocks noChangeAspect="1" noChangeArrowheads="1"/>
          </p:cNvPicPr>
          <p:nvPr/>
        </p:nvPicPr>
        <p:blipFill>
          <a:blip r:embed="rId2" cstate="print"/>
          <a:srcRect/>
          <a:stretch>
            <a:fillRect/>
          </a:stretch>
        </p:blipFill>
        <p:spPr bwMode="auto">
          <a:xfrm>
            <a:off x="457200" y="762000"/>
            <a:ext cx="8296274" cy="6482154"/>
          </a:xfrm>
          <a:prstGeom prst="rect">
            <a:avLst/>
          </a:prstGeom>
          <a:noFill/>
        </p:spPr>
      </p:pic>
      <p:sp>
        <p:nvSpPr>
          <p:cNvPr id="5" name="Rectangle 4"/>
          <p:cNvSpPr/>
          <p:nvPr/>
        </p:nvSpPr>
        <p:spPr>
          <a:xfrm>
            <a:off x="4470390" y="115669"/>
            <a:ext cx="4572000" cy="646331"/>
          </a:xfrm>
          <a:prstGeom prst="rect">
            <a:avLst/>
          </a:prstGeom>
        </p:spPr>
        <p:txBody>
          <a:bodyPr>
            <a:spAutoFit/>
          </a:bodyPr>
          <a:lstStyle/>
          <a:p>
            <a:r>
              <a:rPr lang="en-US" dirty="0" smtClean="0">
                <a:solidFill>
                  <a:prstClr val="black"/>
                </a:solidFill>
              </a:rPr>
              <a:t>The </a:t>
            </a:r>
            <a:r>
              <a:rPr lang="en-US" dirty="0" smtClean="0">
                <a:solidFill>
                  <a:srgbClr val="FF0000"/>
                </a:solidFill>
              </a:rPr>
              <a:t>first natural barrier </a:t>
            </a:r>
            <a:r>
              <a:rPr lang="en-US" dirty="0" smtClean="0">
                <a:solidFill>
                  <a:prstClr val="black"/>
                </a:solidFill>
              </a:rPr>
              <a:t>to be challenged was the </a:t>
            </a:r>
            <a:r>
              <a:rPr lang="en-US" dirty="0" smtClean="0">
                <a:solidFill>
                  <a:srgbClr val="FF0000"/>
                </a:solidFill>
              </a:rPr>
              <a:t>Atlantic Ocean</a:t>
            </a:r>
            <a:r>
              <a:rPr lang="en-US" dirty="0" smtClean="0">
                <a:solidFill>
                  <a:prstClr val="black"/>
                </a:solidFill>
              </a:rPr>
              <a:t>.</a:t>
            </a:r>
          </a:p>
        </p:txBody>
      </p:sp>
      <p:sp>
        <p:nvSpPr>
          <p:cNvPr id="6" name="Rectangle 5"/>
          <p:cNvSpPr/>
          <p:nvPr/>
        </p:nvSpPr>
        <p:spPr>
          <a:xfrm>
            <a:off x="457200" y="152400"/>
            <a:ext cx="3505200" cy="523220"/>
          </a:xfrm>
          <a:prstGeom prst="rect">
            <a:avLst/>
          </a:prstGeom>
        </p:spPr>
        <p:txBody>
          <a:bodyPr wrap="square">
            <a:spAutoFit/>
          </a:bodyPr>
          <a:lstStyle/>
          <a:p>
            <a:r>
              <a:rPr lang="en-US" sz="2800" b="1" dirty="0" smtClean="0">
                <a:solidFill>
                  <a:srgbClr val="FF0000"/>
                </a:solidFill>
              </a:rPr>
              <a:t>Flying the Atlantic</a:t>
            </a:r>
            <a:endParaRPr lang="en-US" sz="2800" b="1" dirty="0">
              <a:solidFill>
                <a:srgbClr val="FF0000"/>
              </a:solidFill>
            </a:endParaRPr>
          </a:p>
        </p:txBody>
      </p:sp>
    </p:spTree>
    <p:extLst>
      <p:ext uri="{BB962C8B-B14F-4D97-AF65-F5344CB8AC3E}">
        <p14:creationId xmlns:p14="http://schemas.microsoft.com/office/powerpoint/2010/main" val="37243939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smtClean="0">
                <a:solidFill>
                  <a:srgbClr val="FF0000"/>
                </a:solidFill>
              </a:rPr>
              <a:t>flight</a:t>
            </a:r>
            <a:r>
              <a:rPr lang="en-US" dirty="0" smtClean="0"/>
              <a:t> was to be </a:t>
            </a:r>
            <a:r>
              <a:rPr lang="en-US" dirty="0" smtClean="0">
                <a:solidFill>
                  <a:srgbClr val="FF0000"/>
                </a:solidFill>
              </a:rPr>
              <a:t>made in 4 stages</a:t>
            </a:r>
          </a:p>
          <a:p>
            <a:pPr lvl="1"/>
            <a:r>
              <a:rPr lang="en-US" dirty="0" smtClean="0"/>
              <a:t>Rockaway, </a:t>
            </a:r>
            <a:r>
              <a:rPr lang="en-US" dirty="0" smtClean="0">
                <a:solidFill>
                  <a:srgbClr val="FF0000"/>
                </a:solidFill>
              </a:rPr>
              <a:t>NY</a:t>
            </a:r>
            <a:r>
              <a:rPr lang="en-US" dirty="0" smtClean="0"/>
              <a:t> </a:t>
            </a:r>
            <a:r>
              <a:rPr lang="en-US" dirty="0" smtClean="0">
                <a:solidFill>
                  <a:srgbClr val="FF0000"/>
                </a:solidFill>
              </a:rPr>
              <a:t>to</a:t>
            </a:r>
            <a:r>
              <a:rPr lang="en-US" dirty="0" smtClean="0"/>
              <a:t> </a:t>
            </a:r>
            <a:r>
              <a:rPr lang="en-US" dirty="0" err="1" smtClean="0"/>
              <a:t>Trepassey</a:t>
            </a:r>
            <a:r>
              <a:rPr lang="en-US" dirty="0" smtClean="0"/>
              <a:t>, </a:t>
            </a:r>
            <a:r>
              <a:rPr lang="en-US" dirty="0" smtClean="0">
                <a:solidFill>
                  <a:srgbClr val="FF0000"/>
                </a:solidFill>
              </a:rPr>
              <a:t>Newfoundland</a:t>
            </a:r>
          </a:p>
          <a:p>
            <a:pPr lvl="1"/>
            <a:r>
              <a:rPr lang="en-US" dirty="0" smtClean="0">
                <a:solidFill>
                  <a:srgbClr val="FF0000"/>
                </a:solidFill>
              </a:rPr>
              <a:t>To</a:t>
            </a:r>
            <a:r>
              <a:rPr lang="en-US" dirty="0" smtClean="0"/>
              <a:t> the </a:t>
            </a:r>
            <a:r>
              <a:rPr lang="en-US" dirty="0" smtClean="0">
                <a:solidFill>
                  <a:srgbClr val="FF0000"/>
                </a:solidFill>
              </a:rPr>
              <a:t>Azores</a:t>
            </a:r>
          </a:p>
          <a:p>
            <a:pPr lvl="1"/>
            <a:r>
              <a:rPr lang="en-US" dirty="0" smtClean="0">
                <a:solidFill>
                  <a:srgbClr val="FF0000"/>
                </a:solidFill>
              </a:rPr>
              <a:t>To</a:t>
            </a:r>
            <a:r>
              <a:rPr lang="en-US" dirty="0" smtClean="0"/>
              <a:t> Lisbon, </a:t>
            </a:r>
            <a:r>
              <a:rPr lang="en-US" dirty="0" smtClean="0">
                <a:solidFill>
                  <a:srgbClr val="FF0000"/>
                </a:solidFill>
              </a:rPr>
              <a:t>Portugal</a:t>
            </a:r>
          </a:p>
          <a:p>
            <a:pPr lvl="1"/>
            <a:r>
              <a:rPr lang="en-US" dirty="0" smtClean="0">
                <a:solidFill>
                  <a:srgbClr val="FF0000"/>
                </a:solidFill>
              </a:rPr>
              <a:t>To</a:t>
            </a:r>
            <a:r>
              <a:rPr lang="en-US" dirty="0" smtClean="0"/>
              <a:t> Plymouth, </a:t>
            </a:r>
            <a:r>
              <a:rPr lang="en-US" dirty="0" smtClean="0">
                <a:solidFill>
                  <a:srgbClr val="FF0000"/>
                </a:solidFill>
              </a:rPr>
              <a:t>England</a:t>
            </a:r>
          </a:p>
          <a:p>
            <a:pPr lvl="1">
              <a:buNone/>
            </a:pPr>
            <a:endParaRPr lang="en-US" dirty="0" smtClean="0"/>
          </a:p>
        </p:txBody>
      </p:sp>
      <p:sp>
        <p:nvSpPr>
          <p:cNvPr id="3" name="Title 2"/>
          <p:cNvSpPr>
            <a:spLocks noGrp="1"/>
          </p:cNvSpPr>
          <p:nvPr>
            <p:ph type="title"/>
          </p:nvPr>
        </p:nvSpPr>
        <p:spPr/>
        <p:txBody>
          <a:bodyPr/>
          <a:lstStyle/>
          <a:p>
            <a:r>
              <a:rPr lang="en-US" dirty="0" smtClean="0"/>
              <a:t>Flying the Atlantic</a:t>
            </a:r>
            <a:endParaRPr lang="en-US" dirty="0"/>
          </a:p>
        </p:txBody>
      </p:sp>
      <p:pic>
        <p:nvPicPr>
          <p:cNvPr id="4" name="Picture 6" descr="http://www.naval-history.net/Map01NorthAtlantic.GIF"/>
          <p:cNvPicPr>
            <a:picLocks noChangeAspect="1" noChangeArrowheads="1"/>
          </p:cNvPicPr>
          <p:nvPr/>
        </p:nvPicPr>
        <p:blipFill>
          <a:blip r:embed="rId2" cstate="print"/>
          <a:srcRect/>
          <a:stretch>
            <a:fillRect/>
          </a:stretch>
        </p:blipFill>
        <p:spPr bwMode="auto">
          <a:xfrm>
            <a:off x="228600" y="3581400"/>
            <a:ext cx="8686800" cy="4495800"/>
          </a:xfrm>
          <a:prstGeom prst="rect">
            <a:avLst/>
          </a:prstGeom>
          <a:noFill/>
        </p:spPr>
      </p:pic>
      <p:cxnSp>
        <p:nvCxnSpPr>
          <p:cNvPr id="6" name="Straight Connector 5"/>
          <p:cNvCxnSpPr/>
          <p:nvPr/>
        </p:nvCxnSpPr>
        <p:spPr>
          <a:xfrm flipV="1">
            <a:off x="1600200" y="4800600"/>
            <a:ext cx="144780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55961" y="4800600"/>
            <a:ext cx="1973239" cy="609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029200" y="5351060"/>
            <a:ext cx="14478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416154" y="4572000"/>
            <a:ext cx="365646" cy="73811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38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Flying the Atlantic</a:t>
            </a:r>
            <a:endParaRPr lang="en-US" dirty="0"/>
          </a:p>
        </p:txBody>
      </p:sp>
      <p:sp>
        <p:nvSpPr>
          <p:cNvPr id="3" name="Content Placeholder 2"/>
          <p:cNvSpPr>
            <a:spLocks noGrp="1"/>
          </p:cNvSpPr>
          <p:nvPr>
            <p:ph idx="1"/>
          </p:nvPr>
        </p:nvSpPr>
        <p:spPr>
          <a:xfrm>
            <a:off x="0" y="1481329"/>
            <a:ext cx="4191000" cy="4386072"/>
          </a:xfrm>
        </p:spPr>
        <p:txBody>
          <a:bodyPr/>
          <a:lstStyle/>
          <a:p>
            <a:r>
              <a:rPr lang="en-US" dirty="0" smtClean="0"/>
              <a:t>The </a:t>
            </a:r>
            <a:r>
              <a:rPr lang="en-US" dirty="0" smtClean="0">
                <a:solidFill>
                  <a:srgbClr val="FF0000"/>
                </a:solidFill>
              </a:rPr>
              <a:t>attempt</a:t>
            </a:r>
            <a:r>
              <a:rPr lang="en-US" dirty="0" smtClean="0"/>
              <a:t> was to be </a:t>
            </a:r>
            <a:r>
              <a:rPr lang="en-US" dirty="0" smtClean="0">
                <a:solidFill>
                  <a:srgbClr val="FF0000"/>
                </a:solidFill>
              </a:rPr>
              <a:t>made in 1919 </a:t>
            </a:r>
            <a:r>
              <a:rPr lang="en-US" dirty="0" smtClean="0"/>
              <a:t>by the United States Navy </a:t>
            </a:r>
            <a:r>
              <a:rPr lang="en-US" dirty="0" smtClean="0">
                <a:solidFill>
                  <a:srgbClr val="FF0000"/>
                </a:solidFill>
              </a:rPr>
              <a:t>flying</a:t>
            </a:r>
            <a:r>
              <a:rPr lang="en-US" dirty="0" smtClean="0"/>
              <a:t> three new </a:t>
            </a:r>
            <a:r>
              <a:rPr lang="en-US" dirty="0" smtClean="0">
                <a:solidFill>
                  <a:srgbClr val="FF0000"/>
                </a:solidFill>
              </a:rPr>
              <a:t>Curtiss flying boats (NC-1, NC-3, and NC-4)</a:t>
            </a:r>
          </a:p>
          <a:p>
            <a:endParaRPr lang="en-US" dirty="0"/>
          </a:p>
        </p:txBody>
      </p:sp>
      <p:pic>
        <p:nvPicPr>
          <p:cNvPr id="76802" name="Picture 2" descr="http://images.fineartamerica.com/images-medium/u-s-coast-guard--curtiss-flying-boat-william-h-ravell-iii.jpg"/>
          <p:cNvPicPr>
            <a:picLocks noChangeAspect="1" noChangeArrowheads="1"/>
          </p:cNvPicPr>
          <p:nvPr/>
        </p:nvPicPr>
        <p:blipFill>
          <a:blip r:embed="rId2" cstate="print"/>
          <a:srcRect/>
          <a:stretch>
            <a:fillRect/>
          </a:stretch>
        </p:blipFill>
        <p:spPr bwMode="auto">
          <a:xfrm>
            <a:off x="4038600" y="1371600"/>
            <a:ext cx="5105400" cy="4105275"/>
          </a:xfrm>
          <a:prstGeom prst="rect">
            <a:avLst/>
          </a:prstGeom>
          <a:noFill/>
        </p:spPr>
      </p:pic>
    </p:spTree>
    <p:extLst>
      <p:ext uri="{BB962C8B-B14F-4D97-AF65-F5344CB8AC3E}">
        <p14:creationId xmlns:p14="http://schemas.microsoft.com/office/powerpoint/2010/main" val="8778858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0"/>
            <a:ext cx="5638800" cy="4843272"/>
          </a:xfrm>
        </p:spPr>
        <p:txBody>
          <a:bodyPr/>
          <a:lstStyle/>
          <a:p>
            <a:r>
              <a:rPr lang="en-US" dirty="0" smtClean="0"/>
              <a:t>The journey </a:t>
            </a:r>
            <a:r>
              <a:rPr lang="en-US" dirty="0" smtClean="0">
                <a:solidFill>
                  <a:srgbClr val="FF0000"/>
                </a:solidFill>
              </a:rPr>
              <a:t>began May 1919 </a:t>
            </a:r>
            <a:r>
              <a:rPr lang="en-US" dirty="0" smtClean="0"/>
              <a:t>and all </a:t>
            </a:r>
            <a:r>
              <a:rPr lang="en-US" dirty="0" smtClean="0">
                <a:solidFill>
                  <a:srgbClr val="FF0000"/>
                </a:solidFill>
              </a:rPr>
              <a:t>three aircraft </a:t>
            </a:r>
            <a:r>
              <a:rPr lang="en-US" dirty="0" smtClean="0"/>
              <a:t>made it safely </a:t>
            </a:r>
            <a:r>
              <a:rPr lang="en-US" dirty="0" smtClean="0">
                <a:solidFill>
                  <a:srgbClr val="FF0000"/>
                </a:solidFill>
              </a:rPr>
              <a:t>to </a:t>
            </a:r>
            <a:r>
              <a:rPr lang="en-US" dirty="0" err="1" smtClean="0">
                <a:solidFill>
                  <a:srgbClr val="FF0000"/>
                </a:solidFill>
              </a:rPr>
              <a:t>Trepassey</a:t>
            </a:r>
            <a:r>
              <a:rPr lang="en-US" dirty="0" smtClean="0">
                <a:solidFill>
                  <a:srgbClr val="FF0000"/>
                </a:solidFill>
              </a:rPr>
              <a:t>, Newfoundland</a:t>
            </a:r>
          </a:p>
          <a:p>
            <a:r>
              <a:rPr lang="en-US" dirty="0" smtClean="0"/>
              <a:t>The </a:t>
            </a:r>
            <a:r>
              <a:rPr lang="en-US" dirty="0" smtClean="0">
                <a:solidFill>
                  <a:srgbClr val="FF0000"/>
                </a:solidFill>
              </a:rPr>
              <a:t>next stage </a:t>
            </a:r>
            <a:r>
              <a:rPr lang="en-US" dirty="0" smtClean="0"/>
              <a:t>was critical for it was to cover over </a:t>
            </a:r>
            <a:r>
              <a:rPr lang="en-US" dirty="0" smtClean="0">
                <a:solidFill>
                  <a:srgbClr val="FF0000"/>
                </a:solidFill>
              </a:rPr>
              <a:t>1200 miles over water</a:t>
            </a:r>
            <a:r>
              <a:rPr lang="en-US" dirty="0" smtClean="0"/>
              <a:t>.</a:t>
            </a:r>
          </a:p>
          <a:p>
            <a:r>
              <a:rPr lang="en-US" dirty="0" smtClean="0">
                <a:solidFill>
                  <a:srgbClr val="FF0000"/>
                </a:solidFill>
              </a:rPr>
              <a:t>Naval vessels </a:t>
            </a:r>
            <a:r>
              <a:rPr lang="en-US" dirty="0" smtClean="0"/>
              <a:t>were </a:t>
            </a:r>
            <a:r>
              <a:rPr lang="en-US" dirty="0" smtClean="0">
                <a:solidFill>
                  <a:srgbClr val="FF0000"/>
                </a:solidFill>
              </a:rPr>
              <a:t>stretched 50 miles apart</a:t>
            </a:r>
            <a:r>
              <a:rPr lang="en-US" dirty="0" smtClean="0"/>
              <a:t> along the route (should it ditch no more than 25 miles apart)</a:t>
            </a:r>
          </a:p>
        </p:txBody>
      </p:sp>
      <p:sp>
        <p:nvSpPr>
          <p:cNvPr id="3" name="Title 2"/>
          <p:cNvSpPr>
            <a:spLocks noGrp="1"/>
          </p:cNvSpPr>
          <p:nvPr>
            <p:ph type="title"/>
          </p:nvPr>
        </p:nvSpPr>
        <p:spPr/>
        <p:txBody>
          <a:bodyPr/>
          <a:lstStyle/>
          <a:p>
            <a:r>
              <a:rPr lang="en-US" dirty="0" smtClean="0"/>
              <a:t>Flying the Atlantic</a:t>
            </a:r>
            <a:endParaRPr lang="en-US" dirty="0"/>
          </a:p>
        </p:txBody>
      </p:sp>
      <p:pic>
        <p:nvPicPr>
          <p:cNvPr id="4" name="Picture 2" descr="File:NC aircraft trans-Atlantic flight, 1919.jpg">
            <a:hlinkClick r:id="rId2"/>
          </p:cNvPr>
          <p:cNvPicPr>
            <a:picLocks noChangeAspect="1" noChangeArrowheads="1"/>
          </p:cNvPicPr>
          <p:nvPr/>
        </p:nvPicPr>
        <p:blipFill>
          <a:blip r:embed="rId3" cstate="print"/>
          <a:srcRect/>
          <a:stretch>
            <a:fillRect/>
          </a:stretch>
        </p:blipFill>
        <p:spPr bwMode="auto">
          <a:xfrm>
            <a:off x="5489789" y="2764974"/>
            <a:ext cx="3654211" cy="2457457"/>
          </a:xfrm>
          <a:prstGeom prst="rect">
            <a:avLst/>
          </a:prstGeom>
          <a:noFill/>
        </p:spPr>
      </p:pic>
    </p:spTree>
    <p:extLst>
      <p:ext uri="{BB962C8B-B14F-4D97-AF65-F5344CB8AC3E}">
        <p14:creationId xmlns:p14="http://schemas.microsoft.com/office/powerpoint/2010/main" val="347801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31"/>
            <a:ext cx="3886200" cy="4843269"/>
          </a:xfrm>
        </p:spPr>
        <p:txBody>
          <a:bodyPr>
            <a:normAutofit fontScale="92500" lnSpcReduction="10000"/>
          </a:bodyPr>
          <a:lstStyle/>
          <a:p>
            <a:r>
              <a:rPr lang="en-US" dirty="0" smtClean="0">
                <a:solidFill>
                  <a:srgbClr val="FF0000"/>
                </a:solidFill>
              </a:rPr>
              <a:t>1908 – US Army purchased a Wright Flyer</a:t>
            </a:r>
          </a:p>
          <a:p>
            <a:pPr lvl="1"/>
            <a:r>
              <a:rPr lang="en-US" dirty="0" smtClean="0">
                <a:solidFill>
                  <a:srgbClr val="FF0000"/>
                </a:solidFill>
              </a:rPr>
              <a:t>Three years it was the entire “Air Force”</a:t>
            </a:r>
          </a:p>
          <a:p>
            <a:pPr lvl="1"/>
            <a:endParaRPr lang="en-US" dirty="0" smtClean="0">
              <a:solidFill>
                <a:srgbClr val="FF0000"/>
              </a:solidFill>
            </a:endParaRPr>
          </a:p>
          <a:p>
            <a:r>
              <a:rPr lang="en-US" dirty="0" smtClean="0"/>
              <a:t>1911 – US Congress bought 5 more planes</a:t>
            </a:r>
          </a:p>
          <a:p>
            <a:pPr marL="109710" indent="0">
              <a:buNone/>
            </a:pPr>
            <a:endParaRPr lang="en-US" dirty="0" smtClean="0"/>
          </a:p>
          <a:p>
            <a:r>
              <a:rPr lang="en-US" dirty="0" smtClean="0"/>
              <a:t>By end of </a:t>
            </a:r>
            <a:r>
              <a:rPr lang="en-US" dirty="0" smtClean="0">
                <a:solidFill>
                  <a:srgbClr val="FF0000"/>
                </a:solidFill>
              </a:rPr>
              <a:t>1913 – US had 19 aircraft and 29 pilots</a:t>
            </a:r>
            <a:endParaRPr lang="en-US" dirty="0">
              <a:solidFill>
                <a:srgbClr val="FF0000"/>
              </a:solidFill>
            </a:endParaRPr>
          </a:p>
        </p:txBody>
      </p:sp>
      <p:sp>
        <p:nvSpPr>
          <p:cNvPr id="3" name="Title 2"/>
          <p:cNvSpPr>
            <a:spLocks noGrp="1"/>
          </p:cNvSpPr>
          <p:nvPr>
            <p:ph type="title"/>
          </p:nvPr>
        </p:nvSpPr>
        <p:spPr/>
        <p:txBody>
          <a:bodyPr/>
          <a:lstStyle/>
          <a:p>
            <a:r>
              <a:rPr lang="en-US" dirty="0" smtClean="0"/>
              <a:t>Preparing for War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525" y="1885162"/>
            <a:ext cx="4791075" cy="375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1751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File:NC aircraft trans-Atlantic flight, 1919.jpg">
            <a:hlinkClick r:id="rId2"/>
          </p:cNvPr>
          <p:cNvPicPr>
            <a:picLocks noChangeAspect="1" noChangeArrowheads="1"/>
          </p:cNvPicPr>
          <p:nvPr/>
        </p:nvPicPr>
        <p:blipFill>
          <a:blip r:embed="rId3" cstate="print"/>
          <a:srcRect/>
          <a:stretch>
            <a:fillRect/>
          </a:stretch>
        </p:blipFill>
        <p:spPr bwMode="auto">
          <a:xfrm>
            <a:off x="82149" y="381007"/>
            <a:ext cx="8979702" cy="6038850"/>
          </a:xfrm>
          <a:prstGeom prst="rect">
            <a:avLst/>
          </a:prstGeom>
          <a:noFill/>
        </p:spPr>
      </p:pic>
      <p:sp>
        <p:nvSpPr>
          <p:cNvPr id="3" name="Rectangle 2"/>
          <p:cNvSpPr/>
          <p:nvPr/>
        </p:nvSpPr>
        <p:spPr>
          <a:xfrm>
            <a:off x="1676400" y="1524000"/>
            <a:ext cx="1524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785550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0"/>
            <a:ext cx="5334000" cy="4995672"/>
          </a:xfrm>
        </p:spPr>
        <p:txBody>
          <a:bodyPr/>
          <a:lstStyle/>
          <a:p>
            <a:r>
              <a:rPr lang="en-US" dirty="0" smtClean="0">
                <a:solidFill>
                  <a:srgbClr val="FF0000"/>
                </a:solidFill>
              </a:rPr>
              <a:t>NC-1 and NC-3 landed in the water </a:t>
            </a:r>
            <a:r>
              <a:rPr lang="en-US" dirty="0" smtClean="0"/>
              <a:t>to check their navigation</a:t>
            </a:r>
          </a:p>
          <a:p>
            <a:r>
              <a:rPr lang="en-US" dirty="0" smtClean="0"/>
              <a:t>12 ft waves prevented </a:t>
            </a:r>
            <a:r>
              <a:rPr lang="en-US" dirty="0" smtClean="0">
                <a:solidFill>
                  <a:srgbClr val="FF0000"/>
                </a:solidFill>
              </a:rPr>
              <a:t>NC-3</a:t>
            </a:r>
            <a:r>
              <a:rPr lang="en-US" dirty="0" smtClean="0"/>
              <a:t> from taking off – so he </a:t>
            </a:r>
            <a:r>
              <a:rPr lang="en-US" dirty="0" smtClean="0">
                <a:solidFill>
                  <a:srgbClr val="FF0000"/>
                </a:solidFill>
              </a:rPr>
              <a:t>taxied for 3 days </a:t>
            </a:r>
            <a:r>
              <a:rPr lang="en-US" dirty="0" smtClean="0"/>
              <a:t>and </a:t>
            </a:r>
            <a:r>
              <a:rPr lang="en-US" dirty="0" smtClean="0">
                <a:solidFill>
                  <a:srgbClr val="FF0000"/>
                </a:solidFill>
              </a:rPr>
              <a:t>arrived in the Azores</a:t>
            </a:r>
          </a:p>
          <a:p>
            <a:r>
              <a:rPr lang="en-US" dirty="0" smtClean="0"/>
              <a:t>The </a:t>
            </a:r>
            <a:r>
              <a:rPr lang="en-US" dirty="0" smtClean="0">
                <a:solidFill>
                  <a:srgbClr val="FF0000"/>
                </a:solidFill>
              </a:rPr>
              <a:t>plane</a:t>
            </a:r>
            <a:r>
              <a:rPr lang="en-US" dirty="0" smtClean="0"/>
              <a:t> was so badly damaged that it was </a:t>
            </a:r>
            <a:r>
              <a:rPr lang="en-US" dirty="0" smtClean="0">
                <a:solidFill>
                  <a:srgbClr val="FF0000"/>
                </a:solidFill>
              </a:rPr>
              <a:t>unable to fly</a:t>
            </a:r>
          </a:p>
        </p:txBody>
      </p:sp>
      <p:sp>
        <p:nvSpPr>
          <p:cNvPr id="3" name="Title 2"/>
          <p:cNvSpPr>
            <a:spLocks noGrp="1"/>
          </p:cNvSpPr>
          <p:nvPr>
            <p:ph type="title"/>
          </p:nvPr>
        </p:nvSpPr>
        <p:spPr/>
        <p:txBody>
          <a:bodyPr/>
          <a:lstStyle/>
          <a:p>
            <a:r>
              <a:rPr lang="en-US" dirty="0" smtClean="0"/>
              <a:t>Flying the Atlantic</a:t>
            </a:r>
            <a:endParaRPr lang="en-US" dirty="0"/>
          </a:p>
        </p:txBody>
      </p:sp>
      <p:pic>
        <p:nvPicPr>
          <p:cNvPr id="36866" name="Picture 2" descr="http://acepilots.com/airplanes/wp-content/uploads/2008/05/us_navy-curtiss-nc-4_1918.jpg"/>
          <p:cNvPicPr>
            <a:picLocks noChangeAspect="1" noChangeArrowheads="1"/>
          </p:cNvPicPr>
          <p:nvPr/>
        </p:nvPicPr>
        <p:blipFill>
          <a:blip r:embed="rId2" cstate="print"/>
          <a:srcRect/>
          <a:stretch>
            <a:fillRect/>
          </a:stretch>
        </p:blipFill>
        <p:spPr bwMode="auto">
          <a:xfrm>
            <a:off x="5105400" y="3962400"/>
            <a:ext cx="4038600" cy="2689708"/>
          </a:xfrm>
          <a:prstGeom prst="rect">
            <a:avLst/>
          </a:prstGeom>
          <a:noFill/>
        </p:spPr>
      </p:pic>
      <p:pic>
        <p:nvPicPr>
          <p:cNvPr id="36868" name="Picture 4" descr=" - "/>
          <p:cNvPicPr>
            <a:picLocks noChangeAspect="1" noChangeArrowheads="1"/>
          </p:cNvPicPr>
          <p:nvPr/>
        </p:nvPicPr>
        <p:blipFill>
          <a:blip r:embed="rId3" cstate="print"/>
          <a:srcRect/>
          <a:stretch>
            <a:fillRect/>
          </a:stretch>
        </p:blipFill>
        <p:spPr bwMode="auto">
          <a:xfrm>
            <a:off x="5181600" y="1066800"/>
            <a:ext cx="3678619" cy="2666999"/>
          </a:xfrm>
          <a:prstGeom prst="rect">
            <a:avLst/>
          </a:prstGeom>
          <a:noFill/>
        </p:spPr>
      </p:pic>
    </p:spTree>
    <p:extLst>
      <p:ext uri="{BB962C8B-B14F-4D97-AF65-F5344CB8AC3E}">
        <p14:creationId xmlns:p14="http://schemas.microsoft.com/office/powerpoint/2010/main" val="114413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File:NC aircraft trans-Atlantic flight, 1919.jpg">
            <a:hlinkClick r:id="rId2"/>
          </p:cNvPr>
          <p:cNvPicPr>
            <a:picLocks noChangeAspect="1" noChangeArrowheads="1"/>
          </p:cNvPicPr>
          <p:nvPr/>
        </p:nvPicPr>
        <p:blipFill>
          <a:blip r:embed="rId3" cstate="print"/>
          <a:srcRect/>
          <a:stretch>
            <a:fillRect/>
          </a:stretch>
        </p:blipFill>
        <p:spPr bwMode="auto">
          <a:xfrm>
            <a:off x="82149" y="381007"/>
            <a:ext cx="8979702" cy="6038850"/>
          </a:xfrm>
          <a:prstGeom prst="rect">
            <a:avLst/>
          </a:prstGeom>
          <a:noFill/>
        </p:spPr>
      </p:pic>
      <p:sp>
        <p:nvSpPr>
          <p:cNvPr id="3" name="Rectangle 2"/>
          <p:cNvSpPr/>
          <p:nvPr/>
        </p:nvSpPr>
        <p:spPr>
          <a:xfrm>
            <a:off x="4953000" y="2743200"/>
            <a:ext cx="24384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7162800" y="3352800"/>
            <a:ext cx="16764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219482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4572000" cy="5071872"/>
          </a:xfrm>
        </p:spPr>
        <p:txBody>
          <a:bodyPr>
            <a:normAutofit fontScale="92500" lnSpcReduction="10000"/>
          </a:bodyPr>
          <a:lstStyle/>
          <a:p>
            <a:r>
              <a:rPr lang="en-US" dirty="0" smtClean="0">
                <a:solidFill>
                  <a:srgbClr val="FF0000"/>
                </a:solidFill>
              </a:rPr>
              <a:t>NC-1</a:t>
            </a:r>
            <a:r>
              <a:rPr lang="en-US" dirty="0" smtClean="0"/>
              <a:t> came down after flying 850 miles – </a:t>
            </a:r>
            <a:r>
              <a:rPr lang="en-US" dirty="0" smtClean="0">
                <a:solidFill>
                  <a:srgbClr val="FF0000"/>
                </a:solidFill>
              </a:rPr>
              <a:t>damaged on landing in the water </a:t>
            </a:r>
            <a:r>
              <a:rPr lang="en-US" dirty="0" smtClean="0"/>
              <a:t>and began to break up</a:t>
            </a:r>
          </a:p>
          <a:p>
            <a:r>
              <a:rPr lang="en-US" dirty="0" smtClean="0"/>
              <a:t>Steamship rescued the crew and naval destroyer tried to tow the </a:t>
            </a:r>
            <a:r>
              <a:rPr lang="en-US" dirty="0" smtClean="0">
                <a:solidFill>
                  <a:srgbClr val="FF0000"/>
                </a:solidFill>
              </a:rPr>
              <a:t>plane</a:t>
            </a:r>
            <a:r>
              <a:rPr lang="en-US" dirty="0" smtClean="0"/>
              <a:t> but it </a:t>
            </a:r>
            <a:r>
              <a:rPr lang="en-US" dirty="0" smtClean="0">
                <a:solidFill>
                  <a:srgbClr val="FF0000"/>
                </a:solidFill>
              </a:rPr>
              <a:t>broke up and sank</a:t>
            </a:r>
          </a:p>
          <a:p>
            <a:r>
              <a:rPr lang="en-US" dirty="0" smtClean="0">
                <a:solidFill>
                  <a:srgbClr val="FF0000"/>
                </a:solidFill>
              </a:rPr>
              <a:t>NC-4</a:t>
            </a:r>
            <a:r>
              <a:rPr lang="en-US" dirty="0" smtClean="0"/>
              <a:t> kept flying and </a:t>
            </a:r>
            <a:r>
              <a:rPr lang="en-US" dirty="0" smtClean="0">
                <a:solidFill>
                  <a:srgbClr val="FF0000"/>
                </a:solidFill>
              </a:rPr>
              <a:t>landed in Azores harbor 15 hrs and 18 minutes after leaving Newfoundland</a:t>
            </a:r>
          </a:p>
        </p:txBody>
      </p:sp>
      <p:sp>
        <p:nvSpPr>
          <p:cNvPr id="3" name="Title 2"/>
          <p:cNvSpPr>
            <a:spLocks noGrp="1"/>
          </p:cNvSpPr>
          <p:nvPr>
            <p:ph type="title"/>
          </p:nvPr>
        </p:nvSpPr>
        <p:spPr/>
        <p:txBody>
          <a:bodyPr/>
          <a:lstStyle/>
          <a:p>
            <a:r>
              <a:rPr lang="en-US" dirty="0" smtClean="0"/>
              <a:t>Flying the Atlantic</a:t>
            </a:r>
            <a:endParaRPr lang="en-US" dirty="0"/>
          </a:p>
        </p:txBody>
      </p:sp>
      <p:pic>
        <p:nvPicPr>
          <p:cNvPr id="35842" name="Picture 2" descr="http://www.afhra.af.mil/shared/media/photodb/web/090713-F-1405A-034.jpg"/>
          <p:cNvPicPr>
            <a:picLocks noChangeAspect="1" noChangeArrowheads="1"/>
          </p:cNvPicPr>
          <p:nvPr/>
        </p:nvPicPr>
        <p:blipFill>
          <a:blip r:embed="rId2" cstate="print"/>
          <a:srcRect/>
          <a:stretch>
            <a:fillRect/>
          </a:stretch>
        </p:blipFill>
        <p:spPr bwMode="auto">
          <a:xfrm>
            <a:off x="5257800" y="2438400"/>
            <a:ext cx="3238500" cy="2381250"/>
          </a:xfrm>
          <a:prstGeom prst="rect">
            <a:avLst/>
          </a:prstGeom>
          <a:noFill/>
        </p:spPr>
      </p:pic>
    </p:spTree>
    <p:extLst>
      <p:ext uri="{BB962C8B-B14F-4D97-AF65-F5344CB8AC3E}">
        <p14:creationId xmlns:p14="http://schemas.microsoft.com/office/powerpoint/2010/main" val="116762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File:NC aircraft trans-Atlantic flight, 1919.jpg">
            <a:hlinkClick r:id="rId2"/>
          </p:cNvPr>
          <p:cNvPicPr>
            <a:picLocks noChangeAspect="1" noChangeArrowheads="1"/>
          </p:cNvPicPr>
          <p:nvPr/>
        </p:nvPicPr>
        <p:blipFill>
          <a:blip r:embed="rId3" cstate="print"/>
          <a:srcRect/>
          <a:stretch>
            <a:fillRect/>
          </a:stretch>
        </p:blipFill>
        <p:spPr bwMode="auto">
          <a:xfrm>
            <a:off x="82149" y="381007"/>
            <a:ext cx="8979702" cy="6038850"/>
          </a:xfrm>
          <a:prstGeom prst="rect">
            <a:avLst/>
          </a:prstGeom>
          <a:noFill/>
        </p:spPr>
      </p:pic>
      <p:sp>
        <p:nvSpPr>
          <p:cNvPr id="3" name="Rectangle 2"/>
          <p:cNvSpPr/>
          <p:nvPr/>
        </p:nvSpPr>
        <p:spPr>
          <a:xfrm>
            <a:off x="4648200" y="5029200"/>
            <a:ext cx="18288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7010400" y="3276600"/>
            <a:ext cx="18288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8935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915400" cy="5791200"/>
          </a:xfrm>
        </p:spPr>
        <p:txBody>
          <a:bodyPr>
            <a:normAutofit fontScale="92500" lnSpcReduction="20000"/>
          </a:bodyPr>
          <a:lstStyle/>
          <a:p>
            <a:r>
              <a:rPr lang="en-US" dirty="0" smtClean="0">
                <a:solidFill>
                  <a:srgbClr val="FF0000"/>
                </a:solidFill>
              </a:rPr>
              <a:t>NC-4 and crew flown on to Lisbon, Portugal </a:t>
            </a:r>
            <a:r>
              <a:rPr lang="en-US" dirty="0" smtClean="0"/>
              <a:t>several days later and made the journey in 9 hrs and 43 minutes</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solidFill>
                  <a:srgbClr val="FF0000"/>
                </a:solidFill>
              </a:rPr>
              <a:t>Total time </a:t>
            </a:r>
            <a:r>
              <a:rPr lang="en-US" dirty="0" smtClean="0"/>
              <a:t>from Newfoundland was </a:t>
            </a:r>
            <a:r>
              <a:rPr lang="en-US" dirty="0" smtClean="0">
                <a:solidFill>
                  <a:srgbClr val="FF0000"/>
                </a:solidFill>
              </a:rPr>
              <a:t>26 hrs 45 minutes</a:t>
            </a:r>
          </a:p>
        </p:txBody>
      </p:sp>
      <p:sp>
        <p:nvSpPr>
          <p:cNvPr id="3" name="Title 2"/>
          <p:cNvSpPr>
            <a:spLocks noGrp="1"/>
          </p:cNvSpPr>
          <p:nvPr>
            <p:ph type="title"/>
          </p:nvPr>
        </p:nvSpPr>
        <p:spPr>
          <a:xfrm>
            <a:off x="457200" y="-152400"/>
            <a:ext cx="8229600" cy="1143000"/>
          </a:xfrm>
        </p:spPr>
        <p:txBody>
          <a:bodyPr/>
          <a:lstStyle/>
          <a:p>
            <a:r>
              <a:rPr lang="en-US" dirty="0" smtClean="0"/>
              <a:t>Flying the Atlantic</a:t>
            </a:r>
            <a:endParaRPr lang="en-US" dirty="0"/>
          </a:p>
        </p:txBody>
      </p:sp>
      <p:sp>
        <p:nvSpPr>
          <p:cNvPr id="34820" name="AutoShape 4" descr="http://www.aviation-history.com/navy/%20nc4-5.jpg"/>
          <p:cNvSpPr>
            <a:spLocks noChangeAspect="1" noChangeArrowheads="1"/>
          </p:cNvSpPr>
          <p:nvPr/>
        </p:nvSpPr>
        <p:spPr bwMode="auto">
          <a:xfrm>
            <a:off x="-3175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822" name="AutoShape 6" descr="http://www.aviation-history.com/navy/%20nc4-5.jpg"/>
          <p:cNvSpPr>
            <a:spLocks noChangeAspect="1" noChangeArrowheads="1"/>
          </p:cNvSpPr>
          <p:nvPr/>
        </p:nvSpPr>
        <p:spPr bwMode="auto">
          <a:xfrm>
            <a:off x="-3175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824" name="AutoShape 8" descr="http://www.aviation-history.com/navy/%20nc4-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826" name="AutoShape 10" descr="http://www.aviation-history.com/navy/%20nc4-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828" name="AutoShape 12" descr="http://www.aviation-history.com/navy/%20nc4-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4830" name="Picture 14" descr="http://www.oldgloryprints.com/First_Across_the_Pond.jpg"/>
          <p:cNvPicPr>
            <a:picLocks noChangeAspect="1" noChangeArrowheads="1"/>
          </p:cNvPicPr>
          <p:nvPr/>
        </p:nvPicPr>
        <p:blipFill>
          <a:blip r:embed="rId2" cstate="print"/>
          <a:srcRect/>
          <a:stretch>
            <a:fillRect/>
          </a:stretch>
        </p:blipFill>
        <p:spPr bwMode="auto">
          <a:xfrm>
            <a:off x="2286000" y="1524000"/>
            <a:ext cx="6296025" cy="4086226"/>
          </a:xfrm>
          <a:prstGeom prst="rect">
            <a:avLst/>
          </a:prstGeom>
          <a:noFill/>
        </p:spPr>
      </p:pic>
    </p:spTree>
    <p:extLst>
      <p:ext uri="{BB962C8B-B14F-4D97-AF65-F5344CB8AC3E}">
        <p14:creationId xmlns:p14="http://schemas.microsoft.com/office/powerpoint/2010/main" val="348630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05800" cy="4919472"/>
          </a:xfrm>
        </p:spPr>
        <p:txBody>
          <a:bodyPr>
            <a:normAutofit/>
          </a:bodyPr>
          <a:lstStyle/>
          <a:p>
            <a:r>
              <a:rPr lang="en-US" dirty="0" smtClean="0"/>
              <a:t>Few days later </a:t>
            </a:r>
            <a:r>
              <a:rPr lang="en-US" dirty="0" smtClean="0">
                <a:solidFill>
                  <a:srgbClr val="FF0000"/>
                </a:solidFill>
              </a:rPr>
              <a:t>flew up to Spain </a:t>
            </a:r>
            <a:r>
              <a:rPr lang="en-US" dirty="0" smtClean="0"/>
              <a:t>due to engine trouble and </a:t>
            </a:r>
            <a:r>
              <a:rPr lang="en-US" dirty="0" smtClean="0">
                <a:solidFill>
                  <a:srgbClr val="FF0000"/>
                </a:solidFill>
              </a:rPr>
              <a:t>then on to Plymouth, England </a:t>
            </a:r>
            <a:r>
              <a:rPr lang="en-US" dirty="0" smtClean="0"/>
              <a:t>and landed near where the Mayflower had moored 300 years before.</a:t>
            </a:r>
          </a:p>
          <a:p>
            <a:pPr>
              <a:buNone/>
            </a:pPr>
            <a:endParaRPr lang="en-US" dirty="0" smtClean="0"/>
          </a:p>
        </p:txBody>
      </p:sp>
      <p:sp>
        <p:nvSpPr>
          <p:cNvPr id="3" name="Title 2"/>
          <p:cNvSpPr>
            <a:spLocks noGrp="1"/>
          </p:cNvSpPr>
          <p:nvPr>
            <p:ph type="title"/>
          </p:nvPr>
        </p:nvSpPr>
        <p:spPr/>
        <p:txBody>
          <a:bodyPr/>
          <a:lstStyle/>
          <a:p>
            <a:r>
              <a:rPr lang="en-US" dirty="0" smtClean="0"/>
              <a:t>Flying the Atlantic</a:t>
            </a:r>
            <a:endParaRPr lang="en-US" dirty="0"/>
          </a:p>
        </p:txBody>
      </p:sp>
      <p:sp>
        <p:nvSpPr>
          <p:cNvPr id="34820" name="AutoShape 4" descr="http://www.aviation-history.com/navy/%20nc4-5.jpg"/>
          <p:cNvSpPr>
            <a:spLocks noChangeAspect="1" noChangeArrowheads="1"/>
          </p:cNvSpPr>
          <p:nvPr/>
        </p:nvSpPr>
        <p:spPr bwMode="auto">
          <a:xfrm>
            <a:off x="-3175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822" name="AutoShape 6" descr="http://www.aviation-history.com/navy/%20nc4-5.jpg"/>
          <p:cNvSpPr>
            <a:spLocks noChangeAspect="1" noChangeArrowheads="1"/>
          </p:cNvSpPr>
          <p:nvPr/>
        </p:nvSpPr>
        <p:spPr bwMode="auto">
          <a:xfrm>
            <a:off x="-3175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79876" name="Picture 4" descr="Curtiss NC - 1918"/>
          <p:cNvPicPr>
            <a:picLocks noChangeAspect="1" noChangeArrowheads="1"/>
          </p:cNvPicPr>
          <p:nvPr/>
        </p:nvPicPr>
        <p:blipFill>
          <a:blip r:embed="rId2" cstate="print"/>
          <a:srcRect/>
          <a:stretch>
            <a:fillRect/>
          </a:stretch>
        </p:blipFill>
        <p:spPr bwMode="auto">
          <a:xfrm>
            <a:off x="2133600" y="3124200"/>
            <a:ext cx="6324600" cy="3162300"/>
          </a:xfrm>
          <a:prstGeom prst="rect">
            <a:avLst/>
          </a:prstGeom>
          <a:noFill/>
        </p:spPr>
      </p:pic>
    </p:spTree>
    <p:extLst>
      <p:ext uri="{BB962C8B-B14F-4D97-AF65-F5344CB8AC3E}">
        <p14:creationId xmlns:p14="http://schemas.microsoft.com/office/powerpoint/2010/main" val="36997613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4572000"/>
            <a:ext cx="8229600" cy="1795272"/>
          </a:xfrm>
        </p:spPr>
        <p:txBody>
          <a:bodyPr>
            <a:normAutofit/>
          </a:bodyPr>
          <a:lstStyle/>
          <a:p>
            <a:r>
              <a:rPr lang="en-US" dirty="0" smtClean="0">
                <a:solidFill>
                  <a:srgbClr val="FF0000"/>
                </a:solidFill>
              </a:rPr>
              <a:t>Total distance and time from Rockaway, NY:</a:t>
            </a:r>
          </a:p>
          <a:p>
            <a:pPr lvl="1"/>
            <a:r>
              <a:rPr lang="en-US" dirty="0" smtClean="0">
                <a:solidFill>
                  <a:srgbClr val="FF0000"/>
                </a:solidFill>
              </a:rPr>
              <a:t>3,936 miles</a:t>
            </a:r>
          </a:p>
          <a:p>
            <a:pPr lvl="1"/>
            <a:r>
              <a:rPr lang="en-US" dirty="0" smtClean="0">
                <a:solidFill>
                  <a:srgbClr val="FF0000"/>
                </a:solidFill>
              </a:rPr>
              <a:t>52 hrs and 31 minutes</a:t>
            </a:r>
          </a:p>
          <a:p>
            <a:r>
              <a:rPr lang="en-US" dirty="0" smtClean="0"/>
              <a:t>This marked the </a:t>
            </a:r>
            <a:r>
              <a:rPr lang="en-US" dirty="0" smtClean="0">
                <a:solidFill>
                  <a:srgbClr val="FF0000"/>
                </a:solidFill>
              </a:rPr>
              <a:t>first transatlantic crossing</a:t>
            </a:r>
          </a:p>
        </p:txBody>
      </p:sp>
      <p:sp>
        <p:nvSpPr>
          <p:cNvPr id="3" name="Title 2"/>
          <p:cNvSpPr>
            <a:spLocks noGrp="1"/>
          </p:cNvSpPr>
          <p:nvPr>
            <p:ph type="title"/>
          </p:nvPr>
        </p:nvSpPr>
        <p:spPr/>
        <p:txBody>
          <a:bodyPr/>
          <a:lstStyle/>
          <a:p>
            <a:r>
              <a:rPr lang="en-US" dirty="0" smtClean="0"/>
              <a:t>Flying the Atlantic</a:t>
            </a:r>
            <a:endParaRPr lang="en-US" dirty="0"/>
          </a:p>
        </p:txBody>
      </p:sp>
      <p:sp>
        <p:nvSpPr>
          <p:cNvPr id="33794" name="AutoShape 2" descr="http://www.aviation-history.com/navy/%20nc4-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796" name="AutoShape 4" descr="http://www.aviation-history.com/navy/%20nc4-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3798" name="Picture 6" descr="A photo of Elmer Stone"/>
          <p:cNvPicPr>
            <a:picLocks noChangeAspect="1" noChangeArrowheads="1"/>
          </p:cNvPicPr>
          <p:nvPr/>
        </p:nvPicPr>
        <p:blipFill>
          <a:blip r:embed="rId2" cstate="print"/>
          <a:srcRect/>
          <a:stretch>
            <a:fillRect/>
          </a:stretch>
        </p:blipFill>
        <p:spPr bwMode="auto">
          <a:xfrm>
            <a:off x="762000" y="1088574"/>
            <a:ext cx="4581525" cy="3428059"/>
          </a:xfrm>
          <a:prstGeom prst="rect">
            <a:avLst/>
          </a:prstGeom>
          <a:noFill/>
        </p:spPr>
      </p:pic>
      <p:grpSp>
        <p:nvGrpSpPr>
          <p:cNvPr id="9" name="Group 8"/>
          <p:cNvGrpSpPr/>
          <p:nvPr/>
        </p:nvGrpSpPr>
        <p:grpSpPr>
          <a:xfrm>
            <a:off x="5791200" y="1447800"/>
            <a:ext cx="2751074" cy="2960132"/>
            <a:chOff x="5791200" y="1447800"/>
            <a:chExt cx="2751074" cy="2960132"/>
          </a:xfrm>
        </p:grpSpPr>
        <p:pic>
          <p:nvPicPr>
            <p:cNvPr id="33800" name="Picture 8" descr="A photo of Elmer Stone"/>
            <p:cNvPicPr>
              <a:picLocks noChangeAspect="1" noChangeArrowheads="1"/>
            </p:cNvPicPr>
            <p:nvPr/>
          </p:nvPicPr>
          <p:blipFill>
            <a:blip r:embed="rId3" cstate="print"/>
            <a:srcRect/>
            <a:stretch>
              <a:fillRect/>
            </a:stretch>
          </p:blipFill>
          <p:spPr bwMode="auto">
            <a:xfrm>
              <a:off x="6172200" y="1447800"/>
              <a:ext cx="1895475" cy="2474333"/>
            </a:xfrm>
            <a:prstGeom prst="rect">
              <a:avLst/>
            </a:prstGeom>
            <a:noFill/>
          </p:spPr>
        </p:pic>
        <p:sp>
          <p:nvSpPr>
            <p:cNvPr id="8" name="TextBox 7"/>
            <p:cNvSpPr txBox="1"/>
            <p:nvPr/>
          </p:nvSpPr>
          <p:spPr>
            <a:xfrm>
              <a:off x="5791200" y="4038600"/>
              <a:ext cx="2751074" cy="369332"/>
            </a:xfrm>
            <a:prstGeom prst="rect">
              <a:avLst/>
            </a:prstGeom>
            <a:noFill/>
          </p:spPr>
          <p:txBody>
            <a:bodyPr wrap="none" rtlCol="0">
              <a:spAutoFit/>
            </a:bodyPr>
            <a:lstStyle/>
            <a:p>
              <a:r>
                <a:rPr lang="en-US" dirty="0" smtClean="0">
                  <a:solidFill>
                    <a:prstClr val="black"/>
                  </a:solidFill>
                </a:rPr>
                <a:t>CDR Elmer Stone USCG</a:t>
              </a:r>
              <a:endParaRPr lang="en-US" dirty="0">
                <a:solidFill>
                  <a:prstClr val="black"/>
                </a:solidFill>
              </a:endParaRPr>
            </a:p>
          </p:txBody>
        </p:sp>
      </p:grpSp>
    </p:spTree>
    <p:extLst>
      <p:ext uri="{BB962C8B-B14F-4D97-AF65-F5344CB8AC3E}">
        <p14:creationId xmlns:p14="http://schemas.microsoft.com/office/powerpoint/2010/main" val="12234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105400"/>
          </a:xfrm>
        </p:spPr>
        <p:txBody>
          <a:bodyPr>
            <a:normAutofit fontScale="92500" lnSpcReduction="20000"/>
          </a:bodyPr>
          <a:lstStyle/>
          <a:p>
            <a:r>
              <a:rPr lang="en-US" dirty="0" smtClean="0"/>
              <a:t>Two weeks later the </a:t>
            </a:r>
            <a:r>
              <a:rPr lang="en-US" dirty="0" smtClean="0">
                <a:solidFill>
                  <a:srgbClr val="FF0000"/>
                </a:solidFill>
              </a:rPr>
              <a:t>first non-stop crossing </a:t>
            </a:r>
            <a:r>
              <a:rPr lang="en-US" dirty="0" smtClean="0"/>
              <a:t>of the Atlantic was made in a </a:t>
            </a:r>
            <a:r>
              <a:rPr lang="en-US" dirty="0" smtClean="0">
                <a:solidFill>
                  <a:srgbClr val="FF0000"/>
                </a:solidFill>
              </a:rPr>
              <a:t>Vickers-</a:t>
            </a:r>
            <a:r>
              <a:rPr lang="en-US" dirty="0" err="1" smtClean="0">
                <a:solidFill>
                  <a:srgbClr val="FF0000"/>
                </a:solidFill>
              </a:rPr>
              <a:t>Vimy</a:t>
            </a:r>
            <a:r>
              <a:rPr lang="en-US" dirty="0" smtClean="0">
                <a:solidFill>
                  <a:srgbClr val="FF0000"/>
                </a:solidFill>
              </a:rPr>
              <a:t> IV</a:t>
            </a:r>
          </a:p>
          <a:p>
            <a:r>
              <a:rPr lang="en-US" dirty="0" smtClean="0">
                <a:solidFill>
                  <a:srgbClr val="FF0000"/>
                </a:solidFill>
              </a:rPr>
              <a:t>Captain John </a:t>
            </a:r>
            <a:r>
              <a:rPr lang="en-US" dirty="0" err="1" smtClean="0">
                <a:solidFill>
                  <a:srgbClr val="FF0000"/>
                </a:solidFill>
              </a:rPr>
              <a:t>Alcock</a:t>
            </a:r>
            <a:r>
              <a:rPr lang="en-US" dirty="0" smtClean="0">
                <a:solidFill>
                  <a:srgbClr val="FF0000"/>
                </a:solidFill>
              </a:rPr>
              <a:t> &amp; Lt Arthur Brown</a:t>
            </a:r>
          </a:p>
          <a:p>
            <a:pPr lvl="1"/>
            <a:r>
              <a:rPr lang="en-US" dirty="0" smtClean="0">
                <a:solidFill>
                  <a:srgbClr val="FF0000"/>
                </a:solidFill>
              </a:rPr>
              <a:t>Departed St. John’s Newfoundland</a:t>
            </a:r>
          </a:p>
          <a:p>
            <a:pPr lvl="1"/>
            <a:r>
              <a:rPr lang="en-US" dirty="0" smtClean="0">
                <a:solidFill>
                  <a:srgbClr val="FF0000"/>
                </a:solidFill>
              </a:rPr>
              <a:t>Arrived </a:t>
            </a:r>
            <a:r>
              <a:rPr lang="en-US" dirty="0" err="1" smtClean="0">
                <a:solidFill>
                  <a:srgbClr val="FF0000"/>
                </a:solidFill>
              </a:rPr>
              <a:t>Clifden</a:t>
            </a:r>
            <a:r>
              <a:rPr lang="en-US" dirty="0" smtClean="0">
                <a:solidFill>
                  <a:srgbClr val="FF0000"/>
                </a:solidFill>
              </a:rPr>
              <a:t>, Ireland</a:t>
            </a:r>
            <a:r>
              <a:rPr lang="en-US" dirty="0" smtClean="0"/>
              <a:t> </a:t>
            </a:r>
          </a:p>
          <a:p>
            <a:pPr lvl="1"/>
            <a:r>
              <a:rPr lang="en-US" dirty="0" smtClean="0">
                <a:solidFill>
                  <a:srgbClr val="FF0000"/>
                </a:solidFill>
              </a:rPr>
              <a:t>16 hrs and 12 minutes</a:t>
            </a:r>
          </a:p>
          <a:p>
            <a:pPr lvl="1"/>
            <a:r>
              <a:rPr lang="en-US" dirty="0" smtClean="0">
                <a:solidFill>
                  <a:srgbClr val="FF0000"/>
                </a:solidFill>
              </a:rPr>
              <a:t>1,880 miles </a:t>
            </a:r>
            <a:r>
              <a:rPr lang="en-US" dirty="0" err="1" smtClean="0"/>
              <a:t>avg</a:t>
            </a:r>
            <a:r>
              <a:rPr lang="en-US" dirty="0" smtClean="0"/>
              <a:t> speed 2 miles a minute</a:t>
            </a:r>
          </a:p>
          <a:p>
            <a:r>
              <a:rPr lang="en-US" dirty="0" smtClean="0">
                <a:solidFill>
                  <a:srgbClr val="FF0000"/>
                </a:solidFill>
              </a:rPr>
              <a:t>Won prize of $50,000 </a:t>
            </a:r>
            <a:r>
              <a:rPr lang="en-US" dirty="0" smtClean="0"/>
              <a:t>by </a:t>
            </a:r>
            <a:r>
              <a:rPr lang="en-US" b="1" i="1" dirty="0" smtClean="0"/>
              <a:t>London Daily Mail</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buNone/>
            </a:pPr>
            <a:endParaRPr lang="en-US" dirty="0" smtClean="0"/>
          </a:p>
          <a:p>
            <a:endParaRPr lang="en-US" dirty="0" smtClean="0"/>
          </a:p>
          <a:p>
            <a:r>
              <a:rPr lang="en-US" dirty="0" smtClean="0"/>
              <a:t>Remarkable advance from 1903 to 1919</a:t>
            </a:r>
          </a:p>
        </p:txBody>
      </p:sp>
      <p:sp>
        <p:nvSpPr>
          <p:cNvPr id="3" name="Title 2"/>
          <p:cNvSpPr>
            <a:spLocks noGrp="1"/>
          </p:cNvSpPr>
          <p:nvPr>
            <p:ph type="title"/>
          </p:nvPr>
        </p:nvSpPr>
        <p:spPr/>
        <p:txBody>
          <a:bodyPr/>
          <a:lstStyle/>
          <a:p>
            <a:r>
              <a:rPr lang="en-US" dirty="0" smtClean="0"/>
              <a:t>Flying the Atlantic</a:t>
            </a:r>
            <a:endParaRPr lang="en-US" dirty="0"/>
          </a:p>
        </p:txBody>
      </p:sp>
      <p:pic>
        <p:nvPicPr>
          <p:cNvPr id="80898" name="Picture 2" descr="File:Vickers F.B.27 Vimy side view.jpg">
            <a:hlinkClick r:id="rId2"/>
          </p:cNvPr>
          <p:cNvPicPr>
            <a:picLocks noChangeAspect="1" noChangeArrowheads="1"/>
          </p:cNvPicPr>
          <p:nvPr/>
        </p:nvPicPr>
        <p:blipFill>
          <a:blip r:embed="rId3" cstate="print"/>
          <a:srcRect/>
          <a:stretch>
            <a:fillRect/>
          </a:stretch>
        </p:blipFill>
        <p:spPr bwMode="auto">
          <a:xfrm>
            <a:off x="1676400" y="3810000"/>
            <a:ext cx="5276850" cy="2047733"/>
          </a:xfrm>
          <a:prstGeom prst="rect">
            <a:avLst/>
          </a:prstGeom>
          <a:noFill/>
        </p:spPr>
      </p:pic>
    </p:spTree>
    <p:extLst>
      <p:ext uri="{BB962C8B-B14F-4D97-AF65-F5344CB8AC3E}">
        <p14:creationId xmlns:p14="http://schemas.microsoft.com/office/powerpoint/2010/main" val="102081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File:Alcockandbrown takeoff1919.jpg">
            <a:hlinkClick r:id="rId2"/>
          </p:cNvPr>
          <p:cNvPicPr>
            <a:picLocks noChangeAspect="1" noChangeArrowheads="1"/>
          </p:cNvPicPr>
          <p:nvPr/>
        </p:nvPicPr>
        <p:blipFill>
          <a:blip r:embed="rId3" cstate="print"/>
          <a:srcRect/>
          <a:stretch>
            <a:fillRect/>
          </a:stretch>
        </p:blipFill>
        <p:spPr bwMode="auto">
          <a:xfrm>
            <a:off x="762000" y="1371600"/>
            <a:ext cx="7620000" cy="3914776"/>
          </a:xfrm>
          <a:prstGeom prst="rect">
            <a:avLst/>
          </a:prstGeom>
          <a:noFill/>
        </p:spPr>
      </p:pic>
      <p:sp>
        <p:nvSpPr>
          <p:cNvPr id="3" name="TextBox 2"/>
          <p:cNvSpPr txBox="1"/>
          <p:nvPr/>
        </p:nvSpPr>
        <p:spPr>
          <a:xfrm>
            <a:off x="809172" y="5384802"/>
            <a:ext cx="7529625" cy="369332"/>
          </a:xfrm>
          <a:prstGeom prst="rect">
            <a:avLst/>
          </a:prstGeom>
          <a:noFill/>
        </p:spPr>
        <p:txBody>
          <a:bodyPr wrap="none" rtlCol="0">
            <a:spAutoFit/>
          </a:bodyPr>
          <a:lstStyle/>
          <a:p>
            <a:r>
              <a:rPr lang="en-US" b="1" dirty="0" err="1" smtClean="0">
                <a:solidFill>
                  <a:prstClr val="black"/>
                </a:solidFill>
              </a:rPr>
              <a:t>Alcock</a:t>
            </a:r>
            <a:r>
              <a:rPr lang="en-US" b="1" dirty="0" smtClean="0">
                <a:solidFill>
                  <a:prstClr val="black"/>
                </a:solidFill>
              </a:rPr>
              <a:t> and Brown takeoff from St. John's, Newfoundland in 1919.</a:t>
            </a:r>
          </a:p>
        </p:txBody>
      </p:sp>
    </p:spTree>
    <p:extLst>
      <p:ext uri="{BB962C8B-B14F-4D97-AF65-F5344CB8AC3E}">
        <p14:creationId xmlns:p14="http://schemas.microsoft.com/office/powerpoint/2010/main" val="3751059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85800"/>
            <a:ext cx="8229600" cy="5867400"/>
          </a:xfrm>
        </p:spPr>
        <p:txBody>
          <a:bodyPr>
            <a:normAutofit/>
          </a:bodyPr>
          <a:lstStyle/>
          <a:p>
            <a:r>
              <a:rPr lang="en-US" b="1" dirty="0" smtClean="0"/>
              <a:t>Utilizing your notes and past knowledge answer the following questions:</a:t>
            </a:r>
          </a:p>
          <a:p>
            <a:pPr marL="624078" indent="-514350">
              <a:buClrTx/>
              <a:buSzPct val="80000"/>
              <a:buFont typeface="+mj-lt"/>
              <a:buAutoNum type="arabicParenR"/>
            </a:pPr>
            <a:r>
              <a:rPr lang="en-US" b="1" dirty="0">
                <a:solidFill>
                  <a:schemeClr val="bg1">
                    <a:lumMod val="85000"/>
                  </a:schemeClr>
                </a:solidFill>
              </a:rPr>
              <a:t>Describe the state of the US Aviation military industry at the start and end of World War I</a:t>
            </a:r>
            <a:r>
              <a:rPr lang="en-US" b="1" dirty="0" smtClean="0">
                <a:solidFill>
                  <a:schemeClr val="bg1">
                    <a:lumMod val="85000"/>
                  </a:schemeClr>
                </a:solidFill>
              </a:rPr>
              <a:t>?</a:t>
            </a:r>
          </a:p>
          <a:p>
            <a:pPr marL="624078" indent="-514350">
              <a:buClrTx/>
              <a:buSzPct val="80000"/>
              <a:buFont typeface="+mj-lt"/>
              <a:buAutoNum type="arabicParenR"/>
            </a:pPr>
            <a:r>
              <a:rPr lang="en-US" b="1" dirty="0"/>
              <a:t>What was the military role of the airplane in World War I</a:t>
            </a:r>
            <a:r>
              <a:rPr lang="en-US" b="1" dirty="0" smtClean="0"/>
              <a:t>?</a:t>
            </a:r>
          </a:p>
          <a:p>
            <a:pPr marL="624078" indent="-514350">
              <a:buClrTx/>
              <a:buSzPct val="80000"/>
              <a:buFont typeface="+mj-lt"/>
              <a:buAutoNum type="arabicParenR"/>
            </a:pPr>
            <a:r>
              <a:rPr lang="en-US" b="1" dirty="0">
                <a:solidFill>
                  <a:schemeClr val="bg1">
                    <a:lumMod val="85000"/>
                  </a:schemeClr>
                </a:solidFill>
              </a:rPr>
              <a:t>What was the nickname given to the first bombers of WWI</a:t>
            </a:r>
            <a:r>
              <a:rPr lang="en-US" b="1" dirty="0" smtClean="0">
                <a:solidFill>
                  <a:schemeClr val="bg1">
                    <a:lumMod val="85000"/>
                  </a:schemeClr>
                </a:solidFill>
              </a:rPr>
              <a:t>?</a:t>
            </a:r>
          </a:p>
          <a:p>
            <a:pPr marL="624078" indent="-514350">
              <a:buClrTx/>
              <a:buSzPct val="80000"/>
              <a:buFont typeface="+mj-lt"/>
              <a:buAutoNum type="arabicParenR"/>
            </a:pPr>
            <a:r>
              <a:rPr lang="en-US" b="1" dirty="0">
                <a:solidFill>
                  <a:schemeClr val="bg1">
                    <a:lumMod val="85000"/>
                  </a:schemeClr>
                </a:solidFill>
              </a:rPr>
              <a:t>What type of aircraft led to gaining control of the air</a:t>
            </a:r>
            <a:r>
              <a:rPr lang="en-US" b="1" dirty="0" smtClean="0">
                <a:solidFill>
                  <a:schemeClr val="bg1">
                    <a:lumMod val="85000"/>
                  </a:schemeClr>
                </a:solidFill>
              </a:rPr>
              <a:t>?</a:t>
            </a:r>
          </a:p>
          <a:p>
            <a:pPr marL="624078" indent="-514350">
              <a:buClrTx/>
              <a:buSzPct val="80000"/>
              <a:buFont typeface="+mj-lt"/>
              <a:buAutoNum type="arabicParenR"/>
            </a:pPr>
            <a:r>
              <a:rPr lang="en-US" b="1" dirty="0">
                <a:solidFill>
                  <a:schemeClr val="bg1">
                    <a:lumMod val="85000"/>
                  </a:schemeClr>
                </a:solidFill>
              </a:rPr>
              <a:t>What was the first type of bullet deflection used on propellers?</a:t>
            </a:r>
          </a:p>
        </p:txBody>
      </p:sp>
      <p:sp>
        <p:nvSpPr>
          <p:cNvPr id="4" name="Title 3"/>
          <p:cNvSpPr>
            <a:spLocks noGrp="1"/>
          </p:cNvSpPr>
          <p:nvPr>
            <p:ph type="title"/>
          </p:nvPr>
        </p:nvSpPr>
        <p:spPr>
          <a:xfrm>
            <a:off x="457200" y="0"/>
            <a:ext cx="8229600" cy="838200"/>
          </a:xfrm>
        </p:spPr>
        <p:txBody>
          <a:bodyPr>
            <a:normAutofit/>
          </a:bodyPr>
          <a:lstStyle/>
          <a:p>
            <a:r>
              <a:rPr lang="en-US" dirty="0" smtClean="0"/>
              <a:t>Warm-Up – 2/12 – 10 minutes</a:t>
            </a:r>
            <a:endParaRPr lang="en-US" dirty="0"/>
          </a:p>
        </p:txBody>
      </p:sp>
    </p:spTree>
    <p:extLst>
      <p:ext uri="{BB962C8B-B14F-4D97-AF65-F5344CB8AC3E}">
        <p14:creationId xmlns:p14="http://schemas.microsoft.com/office/powerpoint/2010/main" val="463752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File:Alcock-Brown-Clifden.jpg">
            <a:hlinkClick r:id="rId2"/>
          </p:cNvPr>
          <p:cNvPicPr>
            <a:picLocks noChangeAspect="1" noChangeArrowheads="1"/>
          </p:cNvPicPr>
          <p:nvPr/>
        </p:nvPicPr>
        <p:blipFill>
          <a:blip r:embed="rId3" cstate="print"/>
          <a:srcRect/>
          <a:stretch>
            <a:fillRect/>
          </a:stretch>
        </p:blipFill>
        <p:spPr bwMode="auto">
          <a:xfrm>
            <a:off x="375928" y="457200"/>
            <a:ext cx="8376182" cy="5486400"/>
          </a:xfrm>
          <a:prstGeom prst="rect">
            <a:avLst/>
          </a:prstGeom>
          <a:noFill/>
        </p:spPr>
      </p:pic>
      <p:sp>
        <p:nvSpPr>
          <p:cNvPr id="3" name="TextBox 2"/>
          <p:cNvSpPr txBox="1"/>
          <p:nvPr/>
        </p:nvSpPr>
        <p:spPr>
          <a:xfrm>
            <a:off x="2416632" y="6085116"/>
            <a:ext cx="4309193" cy="369332"/>
          </a:xfrm>
          <a:prstGeom prst="rect">
            <a:avLst/>
          </a:prstGeom>
          <a:noFill/>
        </p:spPr>
        <p:txBody>
          <a:bodyPr wrap="none" rtlCol="0">
            <a:spAutoFit/>
          </a:bodyPr>
          <a:lstStyle/>
          <a:p>
            <a:r>
              <a:rPr lang="en-US" b="1" dirty="0" smtClean="0">
                <a:solidFill>
                  <a:prstClr val="black"/>
                </a:solidFill>
              </a:rPr>
              <a:t>Crash landed County Galway, Ireland</a:t>
            </a:r>
            <a:endParaRPr lang="en-US" b="1" dirty="0">
              <a:solidFill>
                <a:prstClr val="black"/>
              </a:solidFill>
            </a:endParaRPr>
          </a:p>
        </p:txBody>
      </p:sp>
    </p:spTree>
    <p:extLst>
      <p:ext uri="{BB962C8B-B14F-4D97-AF65-F5344CB8AC3E}">
        <p14:creationId xmlns:p14="http://schemas.microsoft.com/office/powerpoint/2010/main" val="5732139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2384751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6542" y="1502527"/>
            <a:ext cx="7615396" cy="3181159"/>
          </a:xfrm>
          <a:prstGeom prst="rect">
            <a:avLst/>
          </a:prstGeom>
          <a:noFill/>
        </p:spPr>
        <p:txBody>
          <a:bodyPr wrap="none" lIns="64284" tIns="32142" rIns="64284" bIns="3214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10709" fontAlgn="base" hangingPunct="0">
              <a:spcBef>
                <a:spcPct val="0"/>
              </a:spcBef>
              <a:spcAft>
                <a:spcPct val="0"/>
              </a:spcAft>
              <a:defRPr/>
            </a:pPr>
            <a:r>
              <a:rPr lang="en-US" sz="6700" b="1" spc="35" dirty="0">
                <a:ln w="11430">
                  <a:solidFill>
                    <a:srgbClr val="00B050"/>
                  </a:solidFill>
                </a:ln>
                <a:solidFill>
                  <a:srgbClr val="008000"/>
                </a:solidFill>
                <a:effectLst>
                  <a:outerShdw blurRad="76200" dist="50800" dir="5400000" algn="tl" rotWithShape="0">
                    <a:srgbClr val="000000">
                      <a:alpha val="65000"/>
                    </a:srgbClr>
                  </a:outerShdw>
                </a:effectLst>
                <a:latin typeface="Helvetica Light" charset="0"/>
                <a:sym typeface="Helvetica Light" charset="0"/>
              </a:rPr>
              <a:t>SAFETY</a:t>
            </a:r>
            <a:r>
              <a:rPr lang="en-US" sz="6700" b="1" spc="35" dirty="0">
                <a:ln w="11430"/>
                <a:gradFill>
                  <a:gsLst>
                    <a:gs pos="25000">
                      <a:srgbClr val="DA1F28">
                        <a:satMod val="155000"/>
                      </a:srgbClr>
                    </a:gs>
                    <a:gs pos="100000">
                      <a:srgbClr val="DA1F28">
                        <a:shade val="45000"/>
                        <a:satMod val="165000"/>
                      </a:srgbClr>
                    </a:gs>
                  </a:gsLst>
                  <a:lin ang="5400000"/>
                </a:gradFill>
                <a:effectLst>
                  <a:outerShdw blurRad="76200" dist="50800" dir="5400000" algn="tl" rotWithShape="0">
                    <a:srgbClr val="000000">
                      <a:alpha val="65000"/>
                    </a:srgbClr>
                  </a:outerShdw>
                </a:effectLst>
                <a:latin typeface="Helvetica Light" charset="0"/>
                <a:sym typeface="Helvetica Light" charset="0"/>
              </a:rPr>
              <a:t> FIRST.</a:t>
            </a:r>
          </a:p>
          <a:p>
            <a:pPr algn="ctr" defTabSz="410709" fontAlgn="base" hangingPunct="0">
              <a:spcBef>
                <a:spcPct val="0"/>
              </a:spcBef>
              <a:spcAft>
                <a:spcPct val="0"/>
              </a:spcAft>
              <a:defRPr/>
            </a:pPr>
            <a:endParaRPr lang="en-US" sz="6700" b="1" spc="35" dirty="0">
              <a:ln w="11430"/>
              <a:gradFill>
                <a:gsLst>
                  <a:gs pos="25000">
                    <a:srgbClr val="DA1F28">
                      <a:satMod val="155000"/>
                    </a:srgbClr>
                  </a:gs>
                  <a:gs pos="100000">
                    <a:srgbClr val="DA1F28">
                      <a:shade val="45000"/>
                      <a:satMod val="165000"/>
                    </a:srgbClr>
                  </a:gs>
                </a:gsLst>
                <a:lin ang="5400000"/>
              </a:gradFill>
              <a:effectLst>
                <a:outerShdw blurRad="76200" dist="50800" dir="5400000" algn="tl" rotWithShape="0">
                  <a:srgbClr val="000000">
                    <a:alpha val="65000"/>
                  </a:srgbClr>
                </a:outerShdw>
              </a:effectLst>
              <a:latin typeface="Helvetica Light" charset="0"/>
              <a:sym typeface="Helvetica Light" charset="0"/>
            </a:endParaRPr>
          </a:p>
          <a:p>
            <a:pPr algn="ctr" defTabSz="410709" fontAlgn="base" hangingPunct="0">
              <a:spcBef>
                <a:spcPct val="0"/>
              </a:spcBef>
              <a:spcAft>
                <a:spcPct val="0"/>
              </a:spcAft>
              <a:defRPr/>
            </a:pPr>
            <a:r>
              <a:rPr lang="en-US" sz="6700" b="1" spc="35" dirty="0">
                <a:ln w="11430">
                  <a:solidFill>
                    <a:srgbClr val="00B050"/>
                  </a:solidFill>
                </a:ln>
                <a:solidFill>
                  <a:srgbClr val="008000"/>
                </a:solidFill>
                <a:effectLst>
                  <a:outerShdw blurRad="76200" dist="50800" dir="5400000" algn="tl" rotWithShape="0">
                    <a:srgbClr val="000000">
                      <a:alpha val="65000"/>
                    </a:srgbClr>
                  </a:outerShdw>
                </a:effectLst>
                <a:latin typeface="Helvetica Light" charset="0"/>
                <a:sym typeface="Helvetica Light" charset="0"/>
              </a:rPr>
              <a:t>SAFETY</a:t>
            </a:r>
            <a:r>
              <a:rPr lang="en-US" sz="6700" b="1" spc="35" dirty="0">
                <a:ln w="11430"/>
                <a:gradFill>
                  <a:gsLst>
                    <a:gs pos="25000">
                      <a:srgbClr val="DA1F28">
                        <a:satMod val="155000"/>
                      </a:srgbClr>
                    </a:gs>
                    <a:gs pos="100000">
                      <a:srgbClr val="DA1F28">
                        <a:shade val="45000"/>
                        <a:satMod val="165000"/>
                      </a:srgbClr>
                    </a:gs>
                  </a:gsLst>
                  <a:lin ang="5400000"/>
                </a:gradFill>
                <a:effectLst>
                  <a:outerShdw blurRad="76200" dist="50800" dir="5400000" algn="tl" rotWithShape="0">
                    <a:srgbClr val="000000">
                      <a:alpha val="65000"/>
                    </a:srgbClr>
                  </a:outerShdw>
                </a:effectLst>
                <a:latin typeface="Helvetica Light" charset="0"/>
                <a:sym typeface="Helvetica Light" charset="0"/>
              </a:rPr>
              <a:t> ALWAYS.</a:t>
            </a:r>
          </a:p>
        </p:txBody>
      </p:sp>
    </p:spTree>
    <p:extLst>
      <p:ext uri="{BB962C8B-B14F-4D97-AF65-F5344CB8AC3E}">
        <p14:creationId xmlns:p14="http://schemas.microsoft.com/office/powerpoint/2010/main" val="19031364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3" descr="image1.jpg"/>
          <p:cNvSpPr>
            <a:spLocks/>
          </p:cNvSpPr>
          <p:nvPr/>
        </p:nvSpPr>
        <p:spPr bwMode="auto">
          <a:xfrm>
            <a:off x="-5579"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3" tIns="50793" rIns="50793" bIns="50793" anchor="ctr"/>
          <a:lstStyle/>
          <a:p>
            <a:pPr algn="ctr" defTabSz="410709" fontAlgn="base" hangingPunct="0">
              <a:spcBef>
                <a:spcPct val="0"/>
              </a:spcBef>
              <a:spcAft>
                <a:spcPct val="0"/>
              </a:spcAft>
            </a:pPr>
            <a:endParaRPr lang="en-US" sz="2500">
              <a:solidFill>
                <a:srgbClr val="000000"/>
              </a:solidFill>
              <a:latin typeface="Helvetica Light" charset="0"/>
              <a:sym typeface="Helvetica Light" charset="0"/>
            </a:endParaRPr>
          </a:p>
        </p:txBody>
      </p:sp>
      <p:sp>
        <p:nvSpPr>
          <p:cNvPr id="5126" name="Rectangle 6"/>
          <p:cNvSpPr>
            <a:spLocks noGrp="1" noChangeArrowheads="1"/>
          </p:cNvSpPr>
          <p:nvPr>
            <p:ph type="title"/>
          </p:nvPr>
        </p:nvSpPr>
        <p:spPr>
          <a:xfrm>
            <a:off x="457200" y="12819"/>
            <a:ext cx="8229600" cy="1143000"/>
          </a:xfrm>
        </p:spPr>
        <p:txBody>
          <a:bodyPr lIns="88887" tIns="50793" rIns="88887" bIns="50793"/>
          <a:lstStyle/>
          <a:p>
            <a:pPr defTabSz="914051" eaLnBrk="1">
              <a:defRPr/>
            </a:pPr>
            <a:r>
              <a:rPr lang="en-US" sz="38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Safety Rules – Safety Monitor Brief</a:t>
            </a:r>
            <a:endParaRPr lang="en-US" sz="5100" dirty="0"/>
          </a:p>
        </p:txBody>
      </p:sp>
      <p:sp>
        <p:nvSpPr>
          <p:cNvPr id="43012" name="Rectangle 5"/>
          <p:cNvSpPr>
            <a:spLocks noGrp="1" noChangeArrowheads="1"/>
          </p:cNvSpPr>
          <p:nvPr>
            <p:ph sz="quarter" idx="2"/>
          </p:nvPr>
        </p:nvSpPr>
        <p:spPr>
          <a:xfrm>
            <a:off x="457649" y="1077144"/>
            <a:ext cx="8186291" cy="3941340"/>
          </a:xfrm>
          <a:ln>
            <a:prstDash val="solid"/>
          </a:ln>
        </p:spPr>
        <p:txBody>
          <a:bodyPr lIns="88887" tIns="50793" rIns="88887" bIns="50793"/>
          <a:lstStyle/>
          <a:p>
            <a:pPr>
              <a:defRPr/>
            </a:pPr>
            <a:r>
              <a:rPr lang="en-US" sz="2800" b="1" i="1" dirty="0"/>
              <a:t>Must Use Safety Glasses</a:t>
            </a:r>
          </a:p>
          <a:p>
            <a:pPr>
              <a:defRPr/>
            </a:pPr>
            <a:r>
              <a:rPr lang="en-US" sz="2800" b="1" i="1" dirty="0"/>
              <a:t>Use of Cutting tools is Dangerous – AT ALL TIMES</a:t>
            </a:r>
          </a:p>
          <a:p>
            <a:pPr>
              <a:defRPr/>
            </a:pPr>
            <a:r>
              <a:rPr lang="en-US" sz="2800" b="1" i="1" dirty="0"/>
              <a:t>Must Use Cutting Mats</a:t>
            </a:r>
          </a:p>
          <a:p>
            <a:pPr>
              <a:defRPr/>
            </a:pPr>
            <a:r>
              <a:rPr lang="en-US" sz="2800" b="1" i="1" dirty="0"/>
              <a:t>Extended breathing of adhesives and paint fumes can be dangerous</a:t>
            </a:r>
          </a:p>
          <a:p>
            <a:pPr>
              <a:defRPr/>
            </a:pPr>
            <a:r>
              <a:rPr lang="en-US" sz="2800" b="1" i="1" dirty="0"/>
              <a:t>All Areas will remain clean and organized</a:t>
            </a:r>
          </a:p>
          <a:p>
            <a:pPr>
              <a:defRPr/>
            </a:pPr>
            <a:r>
              <a:rPr lang="en-US" sz="2800" b="1" i="1" dirty="0">
                <a:solidFill>
                  <a:srgbClr val="FF0000"/>
                </a:solidFill>
              </a:rPr>
              <a:t>Plane Captains </a:t>
            </a:r>
            <a:r>
              <a:rPr lang="en-US" sz="2800" b="1" i="1" dirty="0"/>
              <a:t>will insure All Areas will be cleaned  and all items put back in proper locations </a:t>
            </a:r>
            <a:r>
              <a:rPr lang="en-US" sz="4200" b="1" i="1" dirty="0" smtClean="0"/>
              <a:t>10</a:t>
            </a:r>
            <a:r>
              <a:rPr lang="en-US" sz="2800" b="1" i="1" dirty="0" smtClean="0"/>
              <a:t>minutes </a:t>
            </a:r>
            <a:r>
              <a:rPr lang="en-US" sz="2800" b="1" i="1" dirty="0"/>
              <a:t>prior to class ending</a:t>
            </a:r>
          </a:p>
          <a:p>
            <a:pPr>
              <a:defRPr/>
            </a:pPr>
            <a:r>
              <a:rPr lang="en-US" sz="2800" b="1" i="1" dirty="0"/>
              <a:t>Class </a:t>
            </a:r>
            <a:r>
              <a:rPr lang="en-US" sz="2800" b="1" i="1" cap="all" dirty="0">
                <a:solidFill>
                  <a:srgbClr val="C00000"/>
                </a:solidFill>
              </a:rPr>
              <a:t>safety monitor </a:t>
            </a:r>
            <a:r>
              <a:rPr lang="en-US" sz="2800" b="1" i="1" dirty="0"/>
              <a:t>will insure areas are clean and safe at all times</a:t>
            </a:r>
          </a:p>
        </p:txBody>
      </p:sp>
    </p:spTree>
    <p:extLst>
      <p:ext uri="{BB962C8B-B14F-4D97-AF65-F5344CB8AC3E}">
        <p14:creationId xmlns:p14="http://schemas.microsoft.com/office/powerpoint/2010/main" val="201405282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01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30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6542" y="1502527"/>
            <a:ext cx="7615396" cy="3181159"/>
          </a:xfrm>
          <a:prstGeom prst="rect">
            <a:avLst/>
          </a:prstGeom>
          <a:noFill/>
        </p:spPr>
        <p:txBody>
          <a:bodyPr wrap="none" lIns="64284" tIns="32142" rIns="64284" bIns="3214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10709" fontAlgn="base" hangingPunct="0">
              <a:spcBef>
                <a:spcPct val="0"/>
              </a:spcBef>
              <a:spcAft>
                <a:spcPct val="0"/>
              </a:spcAft>
              <a:defRPr/>
            </a:pPr>
            <a:r>
              <a:rPr lang="en-US" sz="6700" b="1" spc="35" dirty="0">
                <a:ln w="11430">
                  <a:solidFill>
                    <a:srgbClr val="00B050"/>
                  </a:solidFill>
                </a:ln>
                <a:solidFill>
                  <a:srgbClr val="008000"/>
                </a:solidFill>
                <a:effectLst>
                  <a:outerShdw blurRad="76200" dist="50800" dir="5400000" algn="tl" rotWithShape="0">
                    <a:srgbClr val="000000">
                      <a:alpha val="65000"/>
                    </a:srgbClr>
                  </a:outerShdw>
                </a:effectLst>
                <a:latin typeface="Helvetica Light" charset="0"/>
                <a:sym typeface="Helvetica Light" charset="0"/>
              </a:rPr>
              <a:t>SAFETY</a:t>
            </a:r>
            <a:r>
              <a:rPr lang="en-US" sz="6700" b="1" spc="35" dirty="0">
                <a:ln w="11430"/>
                <a:gradFill>
                  <a:gsLst>
                    <a:gs pos="25000">
                      <a:srgbClr val="DA1F28">
                        <a:satMod val="155000"/>
                      </a:srgbClr>
                    </a:gs>
                    <a:gs pos="100000">
                      <a:srgbClr val="DA1F28">
                        <a:shade val="45000"/>
                        <a:satMod val="165000"/>
                      </a:srgbClr>
                    </a:gs>
                  </a:gsLst>
                  <a:lin ang="5400000"/>
                </a:gradFill>
                <a:effectLst>
                  <a:outerShdw blurRad="76200" dist="50800" dir="5400000" algn="tl" rotWithShape="0">
                    <a:srgbClr val="000000">
                      <a:alpha val="65000"/>
                    </a:srgbClr>
                  </a:outerShdw>
                </a:effectLst>
                <a:latin typeface="Helvetica Light" charset="0"/>
                <a:sym typeface="Helvetica Light" charset="0"/>
              </a:rPr>
              <a:t> FIRST.</a:t>
            </a:r>
          </a:p>
          <a:p>
            <a:pPr algn="ctr" defTabSz="410709" fontAlgn="base" hangingPunct="0">
              <a:spcBef>
                <a:spcPct val="0"/>
              </a:spcBef>
              <a:spcAft>
                <a:spcPct val="0"/>
              </a:spcAft>
              <a:defRPr/>
            </a:pPr>
            <a:endParaRPr lang="en-US" sz="6700" b="1" spc="35" dirty="0">
              <a:ln w="11430"/>
              <a:gradFill>
                <a:gsLst>
                  <a:gs pos="25000">
                    <a:srgbClr val="DA1F28">
                      <a:satMod val="155000"/>
                    </a:srgbClr>
                  </a:gs>
                  <a:gs pos="100000">
                    <a:srgbClr val="DA1F28">
                      <a:shade val="45000"/>
                      <a:satMod val="165000"/>
                    </a:srgbClr>
                  </a:gs>
                </a:gsLst>
                <a:lin ang="5400000"/>
              </a:gradFill>
              <a:effectLst>
                <a:outerShdw blurRad="76200" dist="50800" dir="5400000" algn="tl" rotWithShape="0">
                  <a:srgbClr val="000000">
                    <a:alpha val="65000"/>
                  </a:srgbClr>
                </a:outerShdw>
              </a:effectLst>
              <a:latin typeface="Helvetica Light" charset="0"/>
              <a:sym typeface="Helvetica Light" charset="0"/>
            </a:endParaRPr>
          </a:p>
          <a:p>
            <a:pPr algn="ctr" defTabSz="410709" fontAlgn="base" hangingPunct="0">
              <a:spcBef>
                <a:spcPct val="0"/>
              </a:spcBef>
              <a:spcAft>
                <a:spcPct val="0"/>
              </a:spcAft>
              <a:defRPr/>
            </a:pPr>
            <a:r>
              <a:rPr lang="en-US" sz="6700" b="1" spc="35" dirty="0">
                <a:ln w="11430">
                  <a:solidFill>
                    <a:srgbClr val="00B050"/>
                  </a:solidFill>
                </a:ln>
                <a:solidFill>
                  <a:srgbClr val="008000"/>
                </a:solidFill>
                <a:effectLst>
                  <a:outerShdw blurRad="76200" dist="50800" dir="5400000" algn="tl" rotWithShape="0">
                    <a:srgbClr val="000000">
                      <a:alpha val="65000"/>
                    </a:srgbClr>
                  </a:outerShdw>
                </a:effectLst>
                <a:latin typeface="Helvetica Light" charset="0"/>
                <a:sym typeface="Helvetica Light" charset="0"/>
              </a:rPr>
              <a:t>SAFETY</a:t>
            </a:r>
            <a:r>
              <a:rPr lang="en-US" sz="6700" b="1" spc="35" dirty="0">
                <a:ln w="11430"/>
                <a:gradFill>
                  <a:gsLst>
                    <a:gs pos="25000">
                      <a:srgbClr val="DA1F28">
                        <a:satMod val="155000"/>
                      </a:srgbClr>
                    </a:gs>
                    <a:gs pos="100000">
                      <a:srgbClr val="DA1F28">
                        <a:shade val="45000"/>
                        <a:satMod val="165000"/>
                      </a:srgbClr>
                    </a:gs>
                  </a:gsLst>
                  <a:lin ang="5400000"/>
                </a:gradFill>
                <a:effectLst>
                  <a:outerShdw blurRad="76200" dist="50800" dir="5400000" algn="tl" rotWithShape="0">
                    <a:srgbClr val="000000">
                      <a:alpha val="65000"/>
                    </a:srgbClr>
                  </a:outerShdw>
                </a:effectLst>
                <a:latin typeface="Helvetica Light" charset="0"/>
                <a:sym typeface="Helvetica Light" charset="0"/>
              </a:rPr>
              <a:t> ALWAYS.</a:t>
            </a:r>
          </a:p>
        </p:txBody>
      </p:sp>
    </p:spTree>
    <p:extLst>
      <p:ext uri="{BB962C8B-B14F-4D97-AF65-F5344CB8AC3E}">
        <p14:creationId xmlns:p14="http://schemas.microsoft.com/office/powerpoint/2010/main" val="31146014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2337850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610600" cy="584775"/>
          </a:xfrm>
          <a:prstGeom prst="rect">
            <a:avLst/>
          </a:prstGeom>
        </p:spPr>
        <p:txBody>
          <a:bodyPr wrap="square">
            <a:spAutoFit/>
          </a:bodyPr>
          <a:lstStyle/>
          <a:p>
            <a:pPr algn="ctr"/>
            <a:r>
              <a:rPr lang="en-US" sz="3200" b="1" dirty="0"/>
              <a:t>Lesson Closure- Finish these </a:t>
            </a:r>
            <a:r>
              <a:rPr lang="en-US" sz="3200" b="1" dirty="0" smtClean="0"/>
              <a:t>Statements </a:t>
            </a:r>
            <a:endParaRPr lang="en-US" sz="3200" dirty="0"/>
          </a:p>
        </p:txBody>
      </p:sp>
      <p:grpSp>
        <p:nvGrpSpPr>
          <p:cNvPr id="11" name="Group 10"/>
          <p:cNvGrpSpPr/>
          <p:nvPr/>
        </p:nvGrpSpPr>
        <p:grpSpPr>
          <a:xfrm>
            <a:off x="236561" y="4343396"/>
            <a:ext cx="4327478" cy="2057400"/>
            <a:chOff x="1886803" y="4876800"/>
            <a:chExt cx="3581400" cy="1453655"/>
          </a:xfrm>
        </p:grpSpPr>
        <p:sp>
          <p:nvSpPr>
            <p:cNvPr id="10" name="Rounded Rectangle 9"/>
            <p:cNvSpPr/>
            <p:nvPr/>
          </p:nvSpPr>
          <p:spPr>
            <a:xfrm>
              <a:off x="1886803" y="4876800"/>
              <a:ext cx="3581400" cy="145365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40766" y="5114343"/>
              <a:ext cx="3508612" cy="978568"/>
            </a:xfrm>
            <a:prstGeom prst="rect">
              <a:avLst/>
            </a:prstGeom>
          </p:spPr>
          <p:txBody>
            <a:bodyPr wrap="square">
              <a:spAutoFit/>
            </a:bodyPr>
            <a:lstStyle/>
            <a:p>
              <a:r>
                <a:rPr lang="en-US" sz="2800" b="1" dirty="0"/>
                <a:t>3. Something I found difficult to understand today was ...</a:t>
              </a:r>
              <a:endParaRPr lang="en-US" sz="2800" dirty="0"/>
            </a:p>
          </p:txBody>
        </p:sp>
      </p:grpSp>
      <p:grpSp>
        <p:nvGrpSpPr>
          <p:cNvPr id="12" name="Group 11"/>
          <p:cNvGrpSpPr/>
          <p:nvPr/>
        </p:nvGrpSpPr>
        <p:grpSpPr>
          <a:xfrm>
            <a:off x="4876800" y="4343400"/>
            <a:ext cx="4163024" cy="2057399"/>
            <a:chOff x="5740879" y="4876799"/>
            <a:chExt cx="3691738" cy="1453655"/>
          </a:xfrm>
        </p:grpSpPr>
        <p:sp>
          <p:nvSpPr>
            <p:cNvPr id="9" name="Rounded Rectangle 8"/>
            <p:cNvSpPr/>
            <p:nvPr/>
          </p:nvSpPr>
          <p:spPr>
            <a:xfrm>
              <a:off x="5740879" y="4876799"/>
              <a:ext cx="3581400" cy="14536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35983" y="5114342"/>
              <a:ext cx="3396634" cy="978568"/>
            </a:xfrm>
            <a:prstGeom prst="rect">
              <a:avLst/>
            </a:prstGeom>
          </p:spPr>
          <p:txBody>
            <a:bodyPr wrap="square">
              <a:spAutoFit/>
            </a:bodyPr>
            <a:lstStyle/>
            <a:p>
              <a:r>
                <a:rPr lang="en-US" sz="2800" b="1" dirty="0">
                  <a:solidFill>
                    <a:schemeClr val="bg1"/>
                  </a:solidFill>
                </a:rPr>
                <a:t>4. I really enjoyed today's lesson because ...</a:t>
              </a:r>
              <a:endParaRPr lang="en-US" sz="2800" dirty="0">
                <a:solidFill>
                  <a:schemeClr val="bg1"/>
                </a:solidFill>
              </a:endParaRPr>
            </a:p>
          </p:txBody>
        </p:sp>
      </p:grpSp>
      <p:grpSp>
        <p:nvGrpSpPr>
          <p:cNvPr id="13" name="Group 12"/>
          <p:cNvGrpSpPr/>
          <p:nvPr/>
        </p:nvGrpSpPr>
        <p:grpSpPr>
          <a:xfrm>
            <a:off x="371901" y="1128256"/>
            <a:ext cx="3954439" cy="2311190"/>
            <a:chOff x="609600" y="813010"/>
            <a:chExt cx="3581400" cy="1453655"/>
          </a:xfrm>
        </p:grpSpPr>
        <p:sp>
          <p:nvSpPr>
            <p:cNvPr id="7" name="Rounded Rectangle 6"/>
            <p:cNvSpPr/>
            <p:nvPr/>
          </p:nvSpPr>
          <p:spPr>
            <a:xfrm>
              <a:off x="609600" y="813010"/>
              <a:ext cx="3581400" cy="14536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40438" y="1178171"/>
              <a:ext cx="3319724" cy="987259"/>
            </a:xfrm>
            <a:prstGeom prst="rect">
              <a:avLst/>
            </a:prstGeom>
          </p:spPr>
          <p:txBody>
            <a:bodyPr wrap="square">
              <a:spAutoFit/>
            </a:bodyPr>
            <a:lstStyle/>
            <a:p>
              <a:r>
                <a:rPr lang="en-US" sz="3200" b="1" dirty="0">
                  <a:solidFill>
                    <a:schemeClr val="bg1"/>
                  </a:solidFill>
                </a:rPr>
                <a:t>1. One thing I learned today was ...</a:t>
              </a:r>
              <a:endParaRPr lang="en-US" sz="3200" dirty="0">
                <a:solidFill>
                  <a:schemeClr val="bg1"/>
                </a:solidFill>
              </a:endParaRPr>
            </a:p>
          </p:txBody>
        </p:sp>
      </p:grpSp>
      <p:grpSp>
        <p:nvGrpSpPr>
          <p:cNvPr id="14" name="Group 13"/>
          <p:cNvGrpSpPr/>
          <p:nvPr/>
        </p:nvGrpSpPr>
        <p:grpSpPr>
          <a:xfrm>
            <a:off x="4741460" y="1142994"/>
            <a:ext cx="4145507" cy="2248678"/>
            <a:chOff x="5105400" y="830196"/>
            <a:chExt cx="3591636" cy="1453655"/>
          </a:xfrm>
        </p:grpSpPr>
        <p:sp>
          <p:nvSpPr>
            <p:cNvPr id="8" name="Rounded Rectangle 7"/>
            <p:cNvSpPr/>
            <p:nvPr/>
          </p:nvSpPr>
          <p:spPr>
            <a:xfrm>
              <a:off x="5105400" y="830196"/>
              <a:ext cx="3581400" cy="145365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 name="Rectangle 3"/>
            <p:cNvSpPr/>
            <p:nvPr/>
          </p:nvSpPr>
          <p:spPr>
            <a:xfrm>
              <a:off x="5191836" y="1097674"/>
              <a:ext cx="3505200" cy="1173875"/>
            </a:xfrm>
            <a:prstGeom prst="rect">
              <a:avLst/>
            </a:prstGeom>
          </p:spPr>
          <p:txBody>
            <a:bodyPr wrap="square">
              <a:spAutoFit/>
            </a:bodyPr>
            <a:lstStyle/>
            <a:p>
              <a:r>
                <a:rPr lang="en-US" sz="2800" b="1" dirty="0"/>
                <a:t>2. Something from today's lesson that I want to find out more about is ...</a:t>
              </a:r>
              <a:endParaRPr lang="en-US" sz="2800" dirty="0"/>
            </a:p>
          </p:txBody>
        </p:sp>
      </p:grpSp>
    </p:spTree>
    <p:extLst>
      <p:ext uri="{BB962C8B-B14F-4D97-AF65-F5344CB8AC3E}">
        <p14:creationId xmlns:p14="http://schemas.microsoft.com/office/powerpoint/2010/main" val="150612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31"/>
            <a:ext cx="5181600" cy="4690869"/>
          </a:xfrm>
        </p:spPr>
        <p:txBody>
          <a:bodyPr/>
          <a:lstStyle/>
          <a:p>
            <a:r>
              <a:rPr lang="en-US" b="1" dirty="0" smtClean="0">
                <a:solidFill>
                  <a:srgbClr val="FF0000"/>
                </a:solidFill>
              </a:rPr>
              <a:t>Airplane was first used for observation</a:t>
            </a:r>
          </a:p>
          <a:p>
            <a:pPr lvl="1"/>
            <a:r>
              <a:rPr lang="en-US" b="1" dirty="0" smtClean="0">
                <a:solidFill>
                  <a:srgbClr val="FF0000"/>
                </a:solidFill>
              </a:rPr>
              <a:t>This use changed the battlefield forever</a:t>
            </a:r>
          </a:p>
        </p:txBody>
      </p:sp>
      <p:sp>
        <p:nvSpPr>
          <p:cNvPr id="3" name="Title 2"/>
          <p:cNvSpPr>
            <a:spLocks noGrp="1"/>
          </p:cNvSpPr>
          <p:nvPr>
            <p:ph type="title"/>
          </p:nvPr>
        </p:nvSpPr>
        <p:spPr/>
        <p:txBody>
          <a:bodyPr/>
          <a:lstStyle/>
          <a:p>
            <a:r>
              <a:rPr lang="en-US" dirty="0" smtClean="0"/>
              <a:t>Military Role of the Airplane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914650"/>
            <a:ext cx="4261556"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296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85800"/>
            <a:ext cx="8229600" cy="5867400"/>
          </a:xfrm>
        </p:spPr>
        <p:txBody>
          <a:bodyPr>
            <a:normAutofit/>
          </a:bodyPr>
          <a:lstStyle/>
          <a:p>
            <a:r>
              <a:rPr lang="en-US" b="1" dirty="0" smtClean="0"/>
              <a:t>Utilizing your notes and past knowledge answer the following questions:</a:t>
            </a:r>
          </a:p>
          <a:p>
            <a:pPr marL="624078" indent="-514350">
              <a:buClrTx/>
              <a:buSzPct val="80000"/>
              <a:buFont typeface="+mj-lt"/>
              <a:buAutoNum type="arabicParenR"/>
            </a:pPr>
            <a:r>
              <a:rPr lang="en-US" b="1" dirty="0">
                <a:solidFill>
                  <a:schemeClr val="bg1">
                    <a:lumMod val="85000"/>
                  </a:schemeClr>
                </a:solidFill>
              </a:rPr>
              <a:t>Describe the state of the US Aviation military industry at the start and end of World War I</a:t>
            </a:r>
            <a:r>
              <a:rPr lang="en-US" b="1" dirty="0" smtClean="0">
                <a:solidFill>
                  <a:schemeClr val="bg1">
                    <a:lumMod val="85000"/>
                  </a:schemeClr>
                </a:solidFill>
              </a:rPr>
              <a:t>?</a:t>
            </a:r>
          </a:p>
          <a:p>
            <a:pPr marL="624078" indent="-514350">
              <a:buClrTx/>
              <a:buSzPct val="80000"/>
              <a:buFont typeface="+mj-lt"/>
              <a:buAutoNum type="arabicParenR"/>
            </a:pPr>
            <a:r>
              <a:rPr lang="en-US" b="1" dirty="0">
                <a:solidFill>
                  <a:schemeClr val="bg1">
                    <a:lumMod val="85000"/>
                  </a:schemeClr>
                </a:solidFill>
              </a:rPr>
              <a:t>What was the military role of the airplane in World War I</a:t>
            </a:r>
            <a:r>
              <a:rPr lang="en-US" b="1" dirty="0" smtClean="0">
                <a:solidFill>
                  <a:schemeClr val="bg1">
                    <a:lumMod val="85000"/>
                  </a:schemeClr>
                </a:solidFill>
              </a:rPr>
              <a:t>?</a:t>
            </a:r>
          </a:p>
          <a:p>
            <a:pPr marL="624078" indent="-514350">
              <a:buClrTx/>
              <a:buSzPct val="80000"/>
              <a:buFont typeface="+mj-lt"/>
              <a:buAutoNum type="arabicParenR"/>
            </a:pPr>
            <a:r>
              <a:rPr lang="en-US" b="1" dirty="0">
                <a:solidFill>
                  <a:srgbClr val="0070C0"/>
                </a:solidFill>
              </a:rPr>
              <a:t>What was the nickname given to the first bombers of WWI</a:t>
            </a:r>
            <a:r>
              <a:rPr lang="en-US" b="1" dirty="0" smtClean="0">
                <a:solidFill>
                  <a:srgbClr val="0070C0"/>
                </a:solidFill>
              </a:rPr>
              <a:t>?</a:t>
            </a:r>
          </a:p>
          <a:p>
            <a:pPr marL="624078" indent="-514350">
              <a:buClrTx/>
              <a:buSzPct val="80000"/>
              <a:buFont typeface="+mj-lt"/>
              <a:buAutoNum type="arabicParenR"/>
            </a:pPr>
            <a:r>
              <a:rPr lang="en-US" b="1" dirty="0">
                <a:solidFill>
                  <a:schemeClr val="bg1">
                    <a:lumMod val="85000"/>
                  </a:schemeClr>
                </a:solidFill>
              </a:rPr>
              <a:t>What type of aircraft led to gaining control of the air</a:t>
            </a:r>
            <a:r>
              <a:rPr lang="en-US" b="1" dirty="0" smtClean="0">
                <a:solidFill>
                  <a:schemeClr val="bg1">
                    <a:lumMod val="85000"/>
                  </a:schemeClr>
                </a:solidFill>
              </a:rPr>
              <a:t>?</a:t>
            </a:r>
          </a:p>
          <a:p>
            <a:pPr marL="624078" indent="-514350">
              <a:buClrTx/>
              <a:buSzPct val="80000"/>
              <a:buFont typeface="+mj-lt"/>
              <a:buAutoNum type="arabicParenR"/>
            </a:pPr>
            <a:r>
              <a:rPr lang="en-US" b="1" dirty="0">
                <a:solidFill>
                  <a:schemeClr val="bg1">
                    <a:lumMod val="85000"/>
                  </a:schemeClr>
                </a:solidFill>
              </a:rPr>
              <a:t>What was the first type of bullet deflection used on propellers?</a:t>
            </a:r>
          </a:p>
        </p:txBody>
      </p:sp>
      <p:sp>
        <p:nvSpPr>
          <p:cNvPr id="4" name="Title 3"/>
          <p:cNvSpPr>
            <a:spLocks noGrp="1"/>
          </p:cNvSpPr>
          <p:nvPr>
            <p:ph type="title"/>
          </p:nvPr>
        </p:nvSpPr>
        <p:spPr>
          <a:xfrm>
            <a:off x="457200" y="0"/>
            <a:ext cx="8229600" cy="838200"/>
          </a:xfrm>
        </p:spPr>
        <p:txBody>
          <a:bodyPr>
            <a:normAutofit/>
          </a:bodyPr>
          <a:lstStyle/>
          <a:p>
            <a:r>
              <a:rPr lang="en-US" dirty="0" smtClean="0"/>
              <a:t>Warm-Up – 2/12 – 10 minutes</a:t>
            </a:r>
            <a:endParaRPr lang="en-US" dirty="0"/>
          </a:p>
        </p:txBody>
      </p:sp>
    </p:spTree>
    <p:extLst>
      <p:ext uri="{BB962C8B-B14F-4D97-AF65-F5344CB8AC3E}">
        <p14:creationId xmlns:p14="http://schemas.microsoft.com/office/powerpoint/2010/main" val="2492916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31"/>
            <a:ext cx="5181600" cy="1566669"/>
          </a:xfrm>
        </p:spPr>
        <p:txBody>
          <a:bodyPr/>
          <a:lstStyle/>
          <a:p>
            <a:r>
              <a:rPr lang="en-US" b="1" dirty="0" smtClean="0"/>
              <a:t>Evolved to use </a:t>
            </a:r>
            <a:r>
              <a:rPr lang="en-US" b="1" dirty="0" smtClean="0">
                <a:solidFill>
                  <a:srgbClr val="FF0000"/>
                </a:solidFill>
              </a:rPr>
              <a:t>as a bomber</a:t>
            </a:r>
          </a:p>
          <a:p>
            <a:pPr lvl="1"/>
            <a:r>
              <a:rPr lang="en-US" dirty="0" smtClean="0">
                <a:solidFill>
                  <a:srgbClr val="FF0000"/>
                </a:solidFill>
              </a:rPr>
              <a:t>With pilot or observer carrying bombs in lap</a:t>
            </a:r>
            <a:endParaRPr lang="en-US" dirty="0">
              <a:solidFill>
                <a:srgbClr val="FF0000"/>
              </a:solidFill>
            </a:endParaRPr>
          </a:p>
        </p:txBody>
      </p:sp>
      <p:sp>
        <p:nvSpPr>
          <p:cNvPr id="3" name="Title 2"/>
          <p:cNvSpPr>
            <a:spLocks noGrp="1"/>
          </p:cNvSpPr>
          <p:nvPr>
            <p:ph type="title"/>
          </p:nvPr>
        </p:nvSpPr>
        <p:spPr/>
        <p:txBody>
          <a:bodyPr/>
          <a:lstStyle/>
          <a:p>
            <a:r>
              <a:rPr lang="en-US" dirty="0" smtClean="0"/>
              <a:t>Military Role of the Airplane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048000"/>
            <a:ext cx="4183741" cy="257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788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85800"/>
            <a:ext cx="8229600" cy="5867400"/>
          </a:xfrm>
        </p:spPr>
        <p:txBody>
          <a:bodyPr>
            <a:normAutofit/>
          </a:bodyPr>
          <a:lstStyle/>
          <a:p>
            <a:r>
              <a:rPr lang="en-US" b="1" dirty="0" smtClean="0"/>
              <a:t>Utilizing your notes and past knowledge answer the following questions:</a:t>
            </a:r>
          </a:p>
          <a:p>
            <a:pPr marL="624078" indent="-514350">
              <a:buClrTx/>
              <a:buSzPct val="80000"/>
              <a:buFont typeface="+mj-lt"/>
              <a:buAutoNum type="arabicParenR"/>
            </a:pPr>
            <a:r>
              <a:rPr lang="en-US" b="1" dirty="0">
                <a:solidFill>
                  <a:schemeClr val="bg1">
                    <a:lumMod val="85000"/>
                  </a:schemeClr>
                </a:solidFill>
              </a:rPr>
              <a:t>Describe the state of the US Aviation military industry at the start and end of World War I</a:t>
            </a:r>
            <a:r>
              <a:rPr lang="en-US" b="1" dirty="0" smtClean="0">
                <a:solidFill>
                  <a:schemeClr val="bg1">
                    <a:lumMod val="85000"/>
                  </a:schemeClr>
                </a:solidFill>
              </a:rPr>
              <a:t>?</a:t>
            </a:r>
          </a:p>
          <a:p>
            <a:pPr marL="624078" indent="-514350">
              <a:buClrTx/>
              <a:buSzPct val="80000"/>
              <a:buFont typeface="+mj-lt"/>
              <a:buAutoNum type="arabicParenR"/>
            </a:pPr>
            <a:r>
              <a:rPr lang="en-US" b="1" dirty="0">
                <a:solidFill>
                  <a:schemeClr val="bg1">
                    <a:lumMod val="85000"/>
                  </a:schemeClr>
                </a:solidFill>
              </a:rPr>
              <a:t>What was the military role of the airplane in World War I</a:t>
            </a:r>
            <a:r>
              <a:rPr lang="en-US" b="1" dirty="0" smtClean="0">
                <a:solidFill>
                  <a:schemeClr val="bg1">
                    <a:lumMod val="85000"/>
                  </a:schemeClr>
                </a:solidFill>
              </a:rPr>
              <a:t>?</a:t>
            </a:r>
          </a:p>
          <a:p>
            <a:pPr marL="624078" indent="-514350">
              <a:buClrTx/>
              <a:buSzPct val="80000"/>
              <a:buFont typeface="+mj-lt"/>
              <a:buAutoNum type="arabicParenR"/>
            </a:pPr>
            <a:r>
              <a:rPr lang="en-US" b="1" dirty="0">
                <a:solidFill>
                  <a:schemeClr val="bg1">
                    <a:lumMod val="85000"/>
                  </a:schemeClr>
                </a:solidFill>
              </a:rPr>
              <a:t>What was the nickname given to the first bombers of WWI</a:t>
            </a:r>
            <a:r>
              <a:rPr lang="en-US" b="1" dirty="0" smtClean="0">
                <a:solidFill>
                  <a:schemeClr val="bg1">
                    <a:lumMod val="85000"/>
                  </a:schemeClr>
                </a:solidFill>
              </a:rPr>
              <a:t>?</a:t>
            </a:r>
          </a:p>
          <a:p>
            <a:pPr marL="624078" indent="-514350">
              <a:buClrTx/>
              <a:buSzPct val="80000"/>
              <a:buFont typeface="+mj-lt"/>
              <a:buAutoNum type="arabicParenR"/>
            </a:pPr>
            <a:r>
              <a:rPr lang="en-US" b="1" dirty="0"/>
              <a:t>What type of aircraft led to gaining control of the air</a:t>
            </a:r>
            <a:r>
              <a:rPr lang="en-US" b="1" dirty="0" smtClean="0"/>
              <a:t>?</a:t>
            </a:r>
          </a:p>
          <a:p>
            <a:pPr marL="624078" indent="-514350">
              <a:buClrTx/>
              <a:buSzPct val="80000"/>
              <a:buFont typeface="+mj-lt"/>
              <a:buAutoNum type="arabicParenR"/>
            </a:pPr>
            <a:r>
              <a:rPr lang="en-US" b="1" dirty="0">
                <a:solidFill>
                  <a:schemeClr val="bg1">
                    <a:lumMod val="85000"/>
                  </a:schemeClr>
                </a:solidFill>
              </a:rPr>
              <a:t>What was the first type of bullet deflection used on propellers?</a:t>
            </a:r>
          </a:p>
        </p:txBody>
      </p:sp>
      <p:sp>
        <p:nvSpPr>
          <p:cNvPr id="4" name="Title 3"/>
          <p:cNvSpPr>
            <a:spLocks noGrp="1"/>
          </p:cNvSpPr>
          <p:nvPr>
            <p:ph type="title"/>
          </p:nvPr>
        </p:nvSpPr>
        <p:spPr>
          <a:xfrm>
            <a:off x="457200" y="0"/>
            <a:ext cx="8229600" cy="838200"/>
          </a:xfrm>
        </p:spPr>
        <p:txBody>
          <a:bodyPr>
            <a:normAutofit/>
          </a:bodyPr>
          <a:lstStyle/>
          <a:p>
            <a:r>
              <a:rPr lang="en-US" dirty="0" smtClean="0"/>
              <a:t>Warm-Up – 2/12 – 10 minutes</a:t>
            </a:r>
            <a:endParaRPr lang="en-US" dirty="0"/>
          </a:p>
        </p:txBody>
      </p:sp>
    </p:spTree>
    <p:extLst>
      <p:ext uri="{BB962C8B-B14F-4D97-AF65-F5344CB8AC3E}">
        <p14:creationId xmlns:p14="http://schemas.microsoft.com/office/powerpoint/2010/main" val="31530211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5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15334</TotalTime>
  <Words>2066</Words>
  <Application>Microsoft Office PowerPoint</Application>
  <PresentationFormat>On-screen Show (4:3)</PresentationFormat>
  <Paragraphs>349</Paragraphs>
  <Slides>56</Slides>
  <Notes>1</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56</vt:i4>
      </vt:variant>
    </vt:vector>
  </HeadingPairs>
  <TitlesOfParts>
    <vt:vector size="77" baseType="lpstr">
      <vt:lpstr>ＭＳ Ｐゴシック</vt:lpstr>
      <vt:lpstr>Arial</vt:lpstr>
      <vt:lpstr>Calibri</vt:lpstr>
      <vt:lpstr>Cambria</vt:lpstr>
      <vt:lpstr>Candara</vt:lpstr>
      <vt:lpstr>Helvetica</vt:lpstr>
      <vt:lpstr>Helvetica Light</vt:lpstr>
      <vt:lpstr>Lucida Sans Unicode</vt:lpstr>
      <vt:lpstr>Times New Roman</vt:lpstr>
      <vt:lpstr>Verdana</vt:lpstr>
      <vt:lpstr>Wingdings 2</vt:lpstr>
      <vt:lpstr>Wingdings 3</vt:lpstr>
      <vt:lpstr>Concourse</vt:lpstr>
      <vt:lpstr>3_Custom Design</vt:lpstr>
      <vt:lpstr>1_Concourse</vt:lpstr>
      <vt:lpstr>2_Concourse</vt:lpstr>
      <vt:lpstr>3_Concourse</vt:lpstr>
      <vt:lpstr>4_Concourse</vt:lpstr>
      <vt:lpstr>5_Concourse</vt:lpstr>
      <vt:lpstr>13_Office Theme</vt:lpstr>
      <vt:lpstr>8_Office Theme</vt:lpstr>
      <vt:lpstr>Warm-Up – 2/12 – 10 minutes</vt:lpstr>
      <vt:lpstr>Questions / Comments</vt:lpstr>
      <vt:lpstr>Warm-Up – 2/12 – 10 minutes</vt:lpstr>
      <vt:lpstr>Preparing for War</vt:lpstr>
      <vt:lpstr>Warm-Up – 2/12 – 10 minutes</vt:lpstr>
      <vt:lpstr>Military Role of the Airplane</vt:lpstr>
      <vt:lpstr>Warm-Up – 2/12 – 10 minutes</vt:lpstr>
      <vt:lpstr>Military Role of the Airplane</vt:lpstr>
      <vt:lpstr>Warm-Up – 2/12 – 10 minutes</vt:lpstr>
      <vt:lpstr>Introduction</vt:lpstr>
      <vt:lpstr>Warm-Up – 2/12 – 10 minutes</vt:lpstr>
      <vt:lpstr>Fighter Development</vt:lpstr>
      <vt:lpstr>Questions / Comments</vt:lpstr>
      <vt:lpstr>THIS DAY IN AVIATION</vt:lpstr>
      <vt:lpstr>THIS DAY IN AVIATION</vt:lpstr>
      <vt:lpstr>THIS DAY IN AVIATION</vt:lpstr>
      <vt:lpstr>THIS DAY IN AVIATION</vt:lpstr>
      <vt:lpstr>THIS DAY IN AVIATION</vt:lpstr>
      <vt:lpstr>THIS DAY IN AVIATION</vt:lpstr>
      <vt:lpstr>THIS DAY IN AVIATION</vt:lpstr>
      <vt:lpstr>THIS DAY IN AVIATION</vt:lpstr>
      <vt:lpstr>THIS DAY IN AVIATION</vt:lpstr>
      <vt:lpstr>Questions / Comments</vt:lpstr>
      <vt:lpstr>PowerPoint Presentation</vt:lpstr>
      <vt:lpstr>Questions / Comments</vt:lpstr>
      <vt:lpstr>PowerPoint Presentation</vt:lpstr>
      <vt:lpstr>Today’s Mission Requirements</vt:lpstr>
      <vt:lpstr>Introduction</vt:lpstr>
      <vt:lpstr>Introduction</vt:lpstr>
      <vt:lpstr>Introduction</vt:lpstr>
      <vt:lpstr>PowerPoint Presentation</vt:lpstr>
      <vt:lpstr>PowerPoint Presentation</vt:lpstr>
      <vt:lpstr>PowerPoint Presentation</vt:lpstr>
      <vt:lpstr>PowerPoint Presentation</vt:lpstr>
      <vt:lpstr>PowerPoint Presentation</vt:lpstr>
      <vt:lpstr>PowerPoint Presentation</vt:lpstr>
      <vt:lpstr>Flying the Atlantic</vt:lpstr>
      <vt:lpstr>Flying the Atlantic</vt:lpstr>
      <vt:lpstr>Flying the Atlantic</vt:lpstr>
      <vt:lpstr>PowerPoint Presentation</vt:lpstr>
      <vt:lpstr>Flying the Atlantic</vt:lpstr>
      <vt:lpstr>PowerPoint Presentation</vt:lpstr>
      <vt:lpstr>Flying the Atlantic</vt:lpstr>
      <vt:lpstr>PowerPoint Presentation</vt:lpstr>
      <vt:lpstr>Flying the Atlantic</vt:lpstr>
      <vt:lpstr>Flying the Atlantic</vt:lpstr>
      <vt:lpstr>Flying the Atlantic</vt:lpstr>
      <vt:lpstr>Flying the Atlantic</vt:lpstr>
      <vt:lpstr>PowerPoint Presentation</vt:lpstr>
      <vt:lpstr>PowerPoint Presentation</vt:lpstr>
      <vt:lpstr>Questions / Comments</vt:lpstr>
      <vt:lpstr>PowerPoint Presentation</vt:lpstr>
      <vt:lpstr>Safety Rules – Safety Monitor Brief</vt:lpstr>
      <vt:lpstr>PowerPoint Presentation</vt:lpstr>
      <vt:lpstr>Questions / Comments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Petrucci, Anthony P</cp:lastModifiedBy>
  <cp:revision>739</cp:revision>
  <cp:lastPrinted>2011-10-26T12:08:57Z</cp:lastPrinted>
  <dcterms:created xsi:type="dcterms:W3CDTF">2011-01-17T01:19:35Z</dcterms:created>
  <dcterms:modified xsi:type="dcterms:W3CDTF">2018-02-07T16:38:53Z</dcterms:modified>
</cp:coreProperties>
</file>